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41FA-B9AA-4E04-A1F8-A22C90EAC2F9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CB11-B32D-4969-A21C-18EC75AAA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CB11-B32D-4969-A21C-18EC75AAA49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70723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декабря в рамках реализации программы по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междисциплинарному обучению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корпусе прошли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занятия  инженерного лицея «Интеллектуал»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(школа № 439).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этот раз в работе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приняли участие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2 класса А, </a:t>
            </a:r>
          </a:p>
          <a:p>
            <a:pPr algn="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классов А и Б </a:t>
            </a:r>
            <a:endParaRPr lang="ru-RU" sz="3200" dirty="0"/>
          </a:p>
        </p:txBody>
      </p:sp>
      <p:pic>
        <p:nvPicPr>
          <p:cNvPr id="4" name="Picture 4" descr="http://dlyc.lyc1-brr.edusite.ru/images/mzmwwoyuxo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3357586" cy="3357587"/>
          </a:xfrm>
          <a:prstGeom prst="rect">
            <a:avLst/>
          </a:prstGeom>
          <a:noFill/>
        </p:spPr>
      </p:pic>
      <p:pic>
        <p:nvPicPr>
          <p:cNvPr id="5" name="Picture 8" descr="http://clipart-work.net/data_gallery/por-qu-a-la-gente-no-le-gusta-la-palabra-qu-micos-qu-micas-ckg29b-clipart_139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31079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28604"/>
            <a:ext cx="4400552" cy="1511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знакомятся с работой журналиста. Взять интервью – непростая задача!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285992"/>
            <a:ext cx="31075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Идёт занятие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физике.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71612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s://pdds44m.edumsko.ru/uploads/3000/2890/section/195654/45439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850" y="4214818"/>
            <a:ext cx="1683150" cy="24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785794"/>
            <a:ext cx="6929486" cy="1511288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побывали в роли археологов… На занятии изучались предметы археологических 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раскопок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3815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http://media.istockphoto.com/vectors/archaeologist-vector-id153264519?k=6&amp;m=153264519&amp;s=612x612&amp;w=0&amp;h=_zDTWnRwFRoO_-Y3q_GHvu21FcvVJY7itG6yVRqYNfE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8604"/>
            <a:ext cx="3448342" cy="2000264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7181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60436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ребята успели заняться даже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бумагопластикой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s020.radikal.ru/i700/1702/c9/c1d8dc9baaa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928934"/>
            <a:ext cx="4000528" cy="2643206"/>
          </a:xfrm>
          <a:prstGeom prst="rect">
            <a:avLst/>
          </a:prstGeom>
          <a:noFill/>
        </p:spPr>
      </p:pic>
      <p:pic>
        <p:nvPicPr>
          <p:cNvPr id="10" name="Picture 2" descr="https://fs00.infourok.ru/images/doc/217/247412/640/im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642918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встреч!!!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https://ds04.infourok.ru/uploads/ex/02e2/000323a9-04049d70/hello_html_1228a19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86874" cy="2565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50</Words>
  <Application>Microsoft Office PowerPoint</Application>
  <PresentationFormat>Экран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Ребята знакомятся с работой журналиста. Взять интервью – непростая задача!</vt:lpstr>
      <vt:lpstr>Идёт занятие  по физике. </vt:lpstr>
      <vt:lpstr>Дети побывали в роли археологов… На занятии изучались предметы археологических  раскопок</vt:lpstr>
      <vt:lpstr>Наши ребята успели заняться даже бумагопластикой!</vt:lpstr>
      <vt:lpstr>До новых встреч!!!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Славина Иванова</cp:lastModifiedBy>
  <cp:revision>11</cp:revision>
  <dcterms:created xsi:type="dcterms:W3CDTF">2017-12-13T19:48:18Z</dcterms:created>
  <dcterms:modified xsi:type="dcterms:W3CDTF">2017-12-18T18:00:32Z</dcterms:modified>
</cp:coreProperties>
</file>