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3.infourok.ru/uploads/ex/03e4/00066c83-046308e0/5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зимних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каникулах в рамках реализации программы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междисциплинарному обучению /МДО/  </a:t>
            </a:r>
            <a:b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класс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вновь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побывал на занятиях в инженерном лицее «Интеллектуал» (школа № 439) </a:t>
            </a:r>
            <a:endParaRPr lang="ru-RU" sz="2700" dirty="0"/>
          </a:p>
        </p:txBody>
      </p:sp>
      <p:pic>
        <p:nvPicPr>
          <p:cNvPr id="14" name="Picture 4" descr="C:\Users\Наташа\Desktop\9_ноября\20171109_1322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57686" y="2571744"/>
            <a:ext cx="4476781" cy="3357586"/>
          </a:xfrm>
          <a:prstGeom prst="rect">
            <a:avLst/>
          </a:prstGeom>
          <a:noFill/>
        </p:spPr>
      </p:pic>
      <p:pic>
        <p:nvPicPr>
          <p:cNvPr id="1036" name="Picture 12" descr="http://img-fotki.yandex.ru/get/6408/47407354.715/0_eb19f_fbc1b3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071678"/>
            <a:ext cx="335758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3.infourok.ru/uploads/ex/03e4/00066c83-046308e0/5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4876" y="500042"/>
            <a:ext cx="4286280" cy="250033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занятии москвоведения. Второклассники изучают жизнь и быт древних москвичей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004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64331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3.infourok.ru/uploads/ex/03e4/00066c83-046308e0/5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00562" y="642918"/>
            <a:ext cx="4357718" cy="13684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ставить физические эксперименты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71743"/>
            <a:ext cx="2928958" cy="390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85728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 descr="C:\Users\Наташа\Desktop\19_февраля_(фото)\20180219_131226(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49234" y="2762531"/>
            <a:ext cx="4143405" cy="304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3.infourok.ru/uploads/ex/03e4/00066c83-046308e0/5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Попробуем поймать молнию…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57187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07154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3.infourok.ru/uploads/ex/03e4/00066c83-046308e0/5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Изучаем природу электричества и работу маятников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71678"/>
            <a:ext cx="4286280" cy="343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8592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3.infourok.ru/uploads/ex/03e4/00066c83-046308e0/5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928670"/>
            <a:ext cx="464347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Опыты с зеркалами – это очень интересно!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4488413" cy="336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8586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41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На зимних каникулах в рамках реализации программы  по междисциплинарному обучению /МДО/   2 класс А вновь побывал на занятиях в инженерном лицее «Интеллектуал» (школа № 439) </vt:lpstr>
      <vt:lpstr>На занятии москвоведения. Второклассники изучают жизнь и быт древних москвичей</vt:lpstr>
      <vt:lpstr>Учимся ставить физические эксперименты</vt:lpstr>
      <vt:lpstr>Попробуем поймать молнию… </vt:lpstr>
      <vt:lpstr>Изучаем природу электричества и работу маятников</vt:lpstr>
      <vt:lpstr>Опыты с зеркалами – это очень интересно!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15</cp:revision>
  <dcterms:created xsi:type="dcterms:W3CDTF">2018-02-20T18:33:44Z</dcterms:created>
  <dcterms:modified xsi:type="dcterms:W3CDTF">2018-02-20T19:55:06Z</dcterms:modified>
</cp:coreProperties>
</file>