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7" r:id="rId2"/>
    <p:sldId id="350" r:id="rId3"/>
    <p:sldId id="340" r:id="rId4"/>
    <p:sldId id="343" r:id="rId5"/>
    <p:sldId id="351" r:id="rId6"/>
    <p:sldId id="334" r:id="rId7"/>
    <p:sldId id="335" r:id="rId8"/>
    <p:sldId id="323" r:id="rId9"/>
    <p:sldId id="308" r:id="rId10"/>
    <p:sldId id="331" r:id="rId11"/>
    <p:sldId id="310" r:id="rId12"/>
    <p:sldId id="332" r:id="rId13"/>
    <p:sldId id="344" r:id="rId14"/>
    <p:sldId id="327" r:id="rId15"/>
    <p:sldId id="353" r:id="rId16"/>
    <p:sldId id="313" r:id="rId17"/>
    <p:sldId id="324" r:id="rId18"/>
    <p:sldId id="345" r:id="rId19"/>
    <p:sldId id="336" r:id="rId20"/>
    <p:sldId id="330" r:id="rId21"/>
    <p:sldId id="325" r:id="rId22"/>
    <p:sldId id="315" r:id="rId23"/>
    <p:sldId id="347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2" autoAdjust="0"/>
  </p:normalViewPr>
  <p:slideViewPr>
    <p:cSldViewPr>
      <p:cViewPr varScale="1">
        <p:scale>
          <a:sx n="121" d="100"/>
          <a:sy n="121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5F80A-F32F-4958-9082-79A8A2BF717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633A73A-DB2C-4DA8-86B2-00636DAD1C24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EB34B5-FB12-473A-9F36-6FC3CB5AFEF9}" type="parTrans" cxnId="{C08DE6FD-59C9-4500-853A-5A60AEADD87C}">
      <dgm:prSet/>
      <dgm:spPr/>
      <dgm:t>
        <a:bodyPr/>
        <a:lstStyle/>
        <a:p>
          <a:endParaRPr lang="ru-RU"/>
        </a:p>
      </dgm:t>
    </dgm:pt>
    <dgm:pt modelId="{36F84B1F-1AF5-4D82-9118-85757AF0E7EA}" type="sibTrans" cxnId="{C08DE6FD-59C9-4500-853A-5A60AEADD87C}">
      <dgm:prSet/>
      <dgm:spPr/>
      <dgm:t>
        <a:bodyPr/>
        <a:lstStyle/>
        <a:p>
          <a:endParaRPr lang="ru-RU"/>
        </a:p>
      </dgm:t>
    </dgm:pt>
    <dgm:pt modelId="{A62D51D0-D7EB-4B4F-B3E1-6EBB18FEB236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требований к человеку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D5A68-F030-455D-881F-564C324ED840}" type="parTrans" cxnId="{6091821B-0AB7-449F-B2C0-98DE521FB0A3}">
      <dgm:prSet/>
      <dgm:spPr/>
      <dgm:t>
        <a:bodyPr/>
        <a:lstStyle/>
        <a:p>
          <a:endParaRPr lang="ru-RU"/>
        </a:p>
      </dgm:t>
    </dgm:pt>
    <dgm:pt modelId="{744AE499-57FC-413E-BEFD-752396508CE1}" type="sibTrans" cxnId="{6091821B-0AB7-449F-B2C0-98DE521FB0A3}">
      <dgm:prSet/>
      <dgm:spPr/>
      <dgm:t>
        <a:bodyPr/>
        <a:lstStyle/>
        <a:p>
          <a:endParaRPr lang="ru-RU"/>
        </a:p>
      </dgm:t>
    </dgm:pt>
    <dgm:pt modelId="{E59DD674-AB8E-45A5-8BE2-99F8FA64E10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потенциала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одаренности 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A22AF9-3EBC-462F-A9AD-37E968455E4A}" type="parTrans" cxnId="{F5D90F79-FE0D-42E2-BE45-D673B62143CE}">
      <dgm:prSet/>
      <dgm:spPr/>
      <dgm:t>
        <a:bodyPr/>
        <a:lstStyle/>
        <a:p>
          <a:endParaRPr lang="ru-RU"/>
        </a:p>
      </dgm:t>
    </dgm:pt>
    <dgm:pt modelId="{C3B8F3C7-940D-4E86-8B71-DC33447CCDA5}" type="sibTrans" cxnId="{F5D90F79-FE0D-42E2-BE45-D673B62143CE}">
      <dgm:prSet/>
      <dgm:spPr/>
      <dgm:t>
        <a:bodyPr/>
        <a:lstStyle/>
        <a:p>
          <a:endParaRPr lang="ru-RU"/>
        </a:p>
      </dgm:t>
    </dgm:pt>
    <dgm:pt modelId="{C734E520-22B9-48E2-BD3A-E27263FEBA36}" type="pres">
      <dgm:prSet presAssocID="{0E45F80A-F32F-4958-9082-79A8A2BF717C}" presName="arrowDiagram" presStyleCnt="0">
        <dgm:presLayoutVars>
          <dgm:chMax val="5"/>
          <dgm:dir/>
          <dgm:resizeHandles val="exact"/>
        </dgm:presLayoutVars>
      </dgm:prSet>
      <dgm:spPr/>
    </dgm:pt>
    <dgm:pt modelId="{559DD738-6EAC-40FE-B15D-8C772757C3EB}" type="pres">
      <dgm:prSet presAssocID="{0E45F80A-F32F-4958-9082-79A8A2BF717C}" presName="arrow" presStyleLbl="bgShp" presStyleIdx="0" presStyleCnt="1" custLinFactNeighborX="-683" custLinFactNeighborY="-2382"/>
      <dgm:spPr/>
    </dgm:pt>
    <dgm:pt modelId="{3A7BE46C-7FFE-4281-8A47-1CF80D8B9A6E}" type="pres">
      <dgm:prSet presAssocID="{0E45F80A-F32F-4958-9082-79A8A2BF717C}" presName="arrowDiagram3" presStyleCnt="0"/>
      <dgm:spPr/>
    </dgm:pt>
    <dgm:pt modelId="{0C332677-00AD-4455-A8CA-31D479ED35AD}" type="pres">
      <dgm:prSet presAssocID="{C633A73A-DB2C-4DA8-86B2-00636DAD1C24}" presName="bullet3a" presStyleLbl="node1" presStyleIdx="0" presStyleCnt="3"/>
      <dgm:spPr/>
    </dgm:pt>
    <dgm:pt modelId="{B2AD43DA-27EC-4961-87EE-6E2825308DE8}" type="pres">
      <dgm:prSet presAssocID="{C633A73A-DB2C-4DA8-86B2-00636DAD1C2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B6E45-9AD2-4936-9F65-27BF2C5D20DD}" type="pres">
      <dgm:prSet presAssocID="{A62D51D0-D7EB-4B4F-B3E1-6EBB18FEB236}" presName="bullet3b" presStyleLbl="node1" presStyleIdx="1" presStyleCnt="3"/>
      <dgm:spPr/>
    </dgm:pt>
    <dgm:pt modelId="{CB311647-0218-4884-AF54-FAB58B078D33}" type="pres">
      <dgm:prSet presAssocID="{A62D51D0-D7EB-4B4F-B3E1-6EBB18FEB23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D4D62-AEDB-47E6-A7C8-A49782B765F1}" type="pres">
      <dgm:prSet presAssocID="{E59DD674-AB8E-45A5-8BE2-99F8FA64E10D}" presName="bullet3c" presStyleLbl="node1" presStyleIdx="2" presStyleCnt="3"/>
      <dgm:spPr/>
    </dgm:pt>
    <dgm:pt modelId="{EB267A8E-5E96-4CD9-B74F-6C30D80DF4D7}" type="pres">
      <dgm:prSet presAssocID="{E59DD674-AB8E-45A5-8BE2-99F8FA64E10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8DE6FD-59C9-4500-853A-5A60AEADD87C}" srcId="{0E45F80A-F32F-4958-9082-79A8A2BF717C}" destId="{C633A73A-DB2C-4DA8-86B2-00636DAD1C24}" srcOrd="0" destOrd="0" parTransId="{1DEB34B5-FB12-473A-9F36-6FC3CB5AFEF9}" sibTransId="{36F84B1F-1AF5-4D82-9118-85757AF0E7EA}"/>
    <dgm:cxn modelId="{C4FAA884-990B-4E75-AE7A-469D15AD0C3E}" type="presOf" srcId="{A62D51D0-D7EB-4B4F-B3E1-6EBB18FEB236}" destId="{CB311647-0218-4884-AF54-FAB58B078D33}" srcOrd="0" destOrd="0" presId="urn:microsoft.com/office/officeart/2005/8/layout/arrow2"/>
    <dgm:cxn modelId="{BD896028-F753-4579-B253-66A19E3DBDEF}" type="presOf" srcId="{C633A73A-DB2C-4DA8-86B2-00636DAD1C24}" destId="{B2AD43DA-27EC-4961-87EE-6E2825308DE8}" srcOrd="0" destOrd="0" presId="urn:microsoft.com/office/officeart/2005/8/layout/arrow2"/>
    <dgm:cxn modelId="{8002DF1E-C2C8-4330-93BA-3AE17266E707}" type="presOf" srcId="{E59DD674-AB8E-45A5-8BE2-99F8FA64E10D}" destId="{EB267A8E-5E96-4CD9-B74F-6C30D80DF4D7}" srcOrd="0" destOrd="0" presId="urn:microsoft.com/office/officeart/2005/8/layout/arrow2"/>
    <dgm:cxn modelId="{F5D90F79-FE0D-42E2-BE45-D673B62143CE}" srcId="{0E45F80A-F32F-4958-9082-79A8A2BF717C}" destId="{E59DD674-AB8E-45A5-8BE2-99F8FA64E10D}" srcOrd="2" destOrd="0" parTransId="{41A22AF9-3EBC-462F-A9AD-37E968455E4A}" sibTransId="{C3B8F3C7-940D-4E86-8B71-DC33447CCDA5}"/>
    <dgm:cxn modelId="{6091821B-0AB7-449F-B2C0-98DE521FB0A3}" srcId="{0E45F80A-F32F-4958-9082-79A8A2BF717C}" destId="{A62D51D0-D7EB-4B4F-B3E1-6EBB18FEB236}" srcOrd="1" destOrd="0" parTransId="{619D5A68-F030-455D-881F-564C324ED840}" sibTransId="{744AE499-57FC-413E-BEFD-752396508CE1}"/>
    <dgm:cxn modelId="{39623814-B216-463A-85CA-207D30FF7B4D}" type="presOf" srcId="{0E45F80A-F32F-4958-9082-79A8A2BF717C}" destId="{C734E520-22B9-48E2-BD3A-E27263FEBA36}" srcOrd="0" destOrd="0" presId="urn:microsoft.com/office/officeart/2005/8/layout/arrow2"/>
    <dgm:cxn modelId="{29526791-B338-4C46-AC78-28D9E3003F34}" type="presParOf" srcId="{C734E520-22B9-48E2-BD3A-E27263FEBA36}" destId="{559DD738-6EAC-40FE-B15D-8C772757C3EB}" srcOrd="0" destOrd="0" presId="urn:microsoft.com/office/officeart/2005/8/layout/arrow2"/>
    <dgm:cxn modelId="{35EDA89A-0E36-4D91-B932-013ABAACA11B}" type="presParOf" srcId="{C734E520-22B9-48E2-BD3A-E27263FEBA36}" destId="{3A7BE46C-7FFE-4281-8A47-1CF80D8B9A6E}" srcOrd="1" destOrd="0" presId="urn:microsoft.com/office/officeart/2005/8/layout/arrow2"/>
    <dgm:cxn modelId="{AC93FDE4-BEC4-4C53-9073-0F5A0E3C8D0C}" type="presParOf" srcId="{3A7BE46C-7FFE-4281-8A47-1CF80D8B9A6E}" destId="{0C332677-00AD-4455-A8CA-31D479ED35AD}" srcOrd="0" destOrd="0" presId="urn:microsoft.com/office/officeart/2005/8/layout/arrow2"/>
    <dgm:cxn modelId="{E5274A40-3F0D-47C3-AF35-AFD05B72F1AF}" type="presParOf" srcId="{3A7BE46C-7FFE-4281-8A47-1CF80D8B9A6E}" destId="{B2AD43DA-27EC-4961-87EE-6E2825308DE8}" srcOrd="1" destOrd="0" presId="urn:microsoft.com/office/officeart/2005/8/layout/arrow2"/>
    <dgm:cxn modelId="{1993BFEC-475B-4360-982C-903FC6AFEBD4}" type="presParOf" srcId="{3A7BE46C-7FFE-4281-8A47-1CF80D8B9A6E}" destId="{C57B6E45-9AD2-4936-9F65-27BF2C5D20DD}" srcOrd="2" destOrd="0" presId="urn:microsoft.com/office/officeart/2005/8/layout/arrow2"/>
    <dgm:cxn modelId="{317DE7DA-191D-4D18-8506-B92941A8279B}" type="presParOf" srcId="{3A7BE46C-7FFE-4281-8A47-1CF80D8B9A6E}" destId="{CB311647-0218-4884-AF54-FAB58B078D33}" srcOrd="3" destOrd="0" presId="urn:microsoft.com/office/officeart/2005/8/layout/arrow2"/>
    <dgm:cxn modelId="{636D1D3E-18B9-49C9-93F3-0A1CB9F0CBD4}" type="presParOf" srcId="{3A7BE46C-7FFE-4281-8A47-1CF80D8B9A6E}" destId="{08AD4D62-AEDB-47E6-A7C8-A49782B765F1}" srcOrd="4" destOrd="0" presId="urn:microsoft.com/office/officeart/2005/8/layout/arrow2"/>
    <dgm:cxn modelId="{1D97CD16-35F2-47E3-9CC5-9D2F678EC3E4}" type="presParOf" srcId="{3A7BE46C-7FFE-4281-8A47-1CF80D8B9A6E}" destId="{EB267A8E-5E96-4CD9-B74F-6C30D80DF4D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582D8-FB9D-471F-A34D-38D3F78AA8AC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8A4604-756B-4DE6-826D-810B0AABC7F3}">
      <dgm:prSet phldrT="[Текст]" custT="1"/>
      <dgm:spPr/>
      <dgm:t>
        <a:bodyPr/>
        <a:lstStyle/>
        <a:p>
          <a:r>
            <a:rPr lang="ru-RU" sz="2500" dirty="0" smtClean="0"/>
            <a:t>Интеллектуальное развитие </a:t>
          </a:r>
        </a:p>
        <a:p>
          <a:r>
            <a:rPr lang="ru-RU" sz="2500" dirty="0" smtClean="0"/>
            <a:t>Высокая норма и выше - 67%</a:t>
          </a:r>
          <a:endParaRPr lang="ru-RU" sz="2500" dirty="0"/>
        </a:p>
      </dgm:t>
    </dgm:pt>
    <dgm:pt modelId="{0B9038F6-5D47-4402-8915-3520EEFC44AF}" type="parTrans" cxnId="{F9D91399-EC3C-4094-9E9D-1E5A5E43F6EE}">
      <dgm:prSet/>
      <dgm:spPr/>
      <dgm:t>
        <a:bodyPr/>
        <a:lstStyle/>
        <a:p>
          <a:endParaRPr lang="ru-RU"/>
        </a:p>
      </dgm:t>
    </dgm:pt>
    <dgm:pt modelId="{977F5DC2-F02F-4C21-8838-6E570D38C11A}" type="sibTrans" cxnId="{F9D91399-EC3C-4094-9E9D-1E5A5E43F6EE}">
      <dgm:prSet/>
      <dgm:spPr/>
      <dgm:t>
        <a:bodyPr/>
        <a:lstStyle/>
        <a:p>
          <a:endParaRPr lang="ru-RU"/>
        </a:p>
      </dgm:t>
    </dgm:pt>
    <dgm:pt modelId="{40B79470-66BE-4582-9E5B-58A91641C0F7}">
      <dgm:prSet phldrT="[Текст]"/>
      <dgm:spPr/>
      <dgm:t>
        <a:bodyPr/>
        <a:lstStyle/>
        <a:p>
          <a:r>
            <a:rPr lang="ru-RU" dirty="0" smtClean="0"/>
            <a:t>Инициативность и </a:t>
          </a:r>
          <a:r>
            <a:rPr lang="ru-RU" dirty="0" err="1" smtClean="0"/>
            <a:t>креативность</a:t>
          </a:r>
          <a:r>
            <a:rPr lang="ru-RU" dirty="0" smtClean="0"/>
            <a:t> Высокая норма и выше - 26%</a:t>
          </a:r>
          <a:endParaRPr lang="ru-RU" dirty="0"/>
        </a:p>
      </dgm:t>
    </dgm:pt>
    <dgm:pt modelId="{47A74607-0554-42E7-8DB6-655A285763A0}" type="parTrans" cxnId="{5BE1C908-562F-4EFF-B84E-78725FE03C0D}">
      <dgm:prSet/>
      <dgm:spPr/>
      <dgm:t>
        <a:bodyPr/>
        <a:lstStyle/>
        <a:p>
          <a:endParaRPr lang="ru-RU"/>
        </a:p>
      </dgm:t>
    </dgm:pt>
    <dgm:pt modelId="{20505997-CFC6-45DD-964E-2DD3C8C9747C}" type="sibTrans" cxnId="{5BE1C908-562F-4EFF-B84E-78725FE03C0D}">
      <dgm:prSet/>
      <dgm:spPr/>
      <dgm:t>
        <a:bodyPr/>
        <a:lstStyle/>
        <a:p>
          <a:endParaRPr lang="ru-RU"/>
        </a:p>
      </dgm:t>
    </dgm:pt>
    <dgm:pt modelId="{7A85CCF6-8EC1-4CAF-8A5D-37EE3B275F7D}" type="pres">
      <dgm:prSet presAssocID="{774582D8-FB9D-471F-A34D-38D3F78AA8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EC0491-D59B-46C8-BF68-118C2C396BEA}" type="pres">
      <dgm:prSet presAssocID="{728A4604-756B-4DE6-826D-810B0AABC7F3}" presName="arrow" presStyleLbl="node1" presStyleIdx="0" presStyleCnt="2" custScaleY="100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BAF62-1960-436E-88EE-BE1A58D1D2E1}" type="pres">
      <dgm:prSet presAssocID="{40B79470-66BE-4582-9E5B-58A91641C0F7}" presName="arrow" presStyleLbl="node1" presStyleIdx="1" presStyleCnt="2" custScaleY="100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DA532A-785D-40AA-ADBA-92DE2CEF677C}" type="presOf" srcId="{40B79470-66BE-4582-9E5B-58A91641C0F7}" destId="{5E1BAF62-1960-436E-88EE-BE1A58D1D2E1}" srcOrd="0" destOrd="0" presId="urn:microsoft.com/office/officeart/2005/8/layout/arrow1"/>
    <dgm:cxn modelId="{A070FB76-B0EF-4033-961C-E7E5DE532AA7}" type="presOf" srcId="{774582D8-FB9D-471F-A34D-38D3F78AA8AC}" destId="{7A85CCF6-8EC1-4CAF-8A5D-37EE3B275F7D}" srcOrd="0" destOrd="0" presId="urn:microsoft.com/office/officeart/2005/8/layout/arrow1"/>
    <dgm:cxn modelId="{F9D91399-EC3C-4094-9E9D-1E5A5E43F6EE}" srcId="{774582D8-FB9D-471F-A34D-38D3F78AA8AC}" destId="{728A4604-756B-4DE6-826D-810B0AABC7F3}" srcOrd="0" destOrd="0" parTransId="{0B9038F6-5D47-4402-8915-3520EEFC44AF}" sibTransId="{977F5DC2-F02F-4C21-8838-6E570D38C11A}"/>
    <dgm:cxn modelId="{9D35A0F7-24F8-4B6E-9D0F-61FA82D23DD0}" type="presOf" srcId="{728A4604-756B-4DE6-826D-810B0AABC7F3}" destId="{B2EC0491-D59B-46C8-BF68-118C2C396BEA}" srcOrd="0" destOrd="0" presId="urn:microsoft.com/office/officeart/2005/8/layout/arrow1"/>
    <dgm:cxn modelId="{5BE1C908-562F-4EFF-B84E-78725FE03C0D}" srcId="{774582D8-FB9D-471F-A34D-38D3F78AA8AC}" destId="{40B79470-66BE-4582-9E5B-58A91641C0F7}" srcOrd="1" destOrd="0" parTransId="{47A74607-0554-42E7-8DB6-655A285763A0}" sibTransId="{20505997-CFC6-45DD-964E-2DD3C8C9747C}"/>
    <dgm:cxn modelId="{165D2D15-A5E0-4307-B313-B27B687ABCED}" type="presParOf" srcId="{7A85CCF6-8EC1-4CAF-8A5D-37EE3B275F7D}" destId="{B2EC0491-D59B-46C8-BF68-118C2C396BEA}" srcOrd="0" destOrd="0" presId="urn:microsoft.com/office/officeart/2005/8/layout/arrow1"/>
    <dgm:cxn modelId="{CB7B3766-C0C2-47EE-8497-DCDC120F5FAC}" type="presParOf" srcId="{7A85CCF6-8EC1-4CAF-8A5D-37EE3B275F7D}" destId="{5E1BAF62-1960-436E-88EE-BE1A58D1D2E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3838B-0281-4CC1-BBCE-A88AD6AD787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E62837-F711-41B5-9430-2BAF181A7F38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Учить, чтобы заинтересовать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EFD850-BA82-4B1E-8265-46E5A2F0F3FB}" type="parTrans" cxnId="{A78BA0E6-3919-4D5E-AA55-5F23D951CF4A}">
      <dgm:prSet/>
      <dgm:spPr/>
      <dgm:t>
        <a:bodyPr/>
        <a:lstStyle/>
        <a:p>
          <a:endParaRPr lang="ru-RU"/>
        </a:p>
      </dgm:t>
    </dgm:pt>
    <dgm:pt modelId="{C9B3D592-7639-4D73-97AD-7DF07E33E3B8}" type="sibTrans" cxnId="{A78BA0E6-3919-4D5E-AA55-5F23D951CF4A}">
      <dgm:prSet/>
      <dgm:spPr/>
      <dgm:t>
        <a:bodyPr/>
        <a:lstStyle/>
        <a:p>
          <a:endParaRPr lang="ru-RU"/>
        </a:p>
      </dgm:t>
    </dgm:pt>
    <dgm:pt modelId="{1E65A3BA-E7B3-4343-9FCF-9F724D058EB2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Развивать способности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F6539-CE5B-4862-8B5E-9D3EB9C4AD65}" type="parTrans" cxnId="{9E2435FB-6D24-430C-BA43-6E44690536D1}">
      <dgm:prSet/>
      <dgm:spPr/>
      <dgm:t>
        <a:bodyPr/>
        <a:lstStyle/>
        <a:p>
          <a:endParaRPr lang="ru-RU"/>
        </a:p>
      </dgm:t>
    </dgm:pt>
    <dgm:pt modelId="{F56EF925-52FE-4E0F-B4E7-3335E268F437}" type="sibTrans" cxnId="{9E2435FB-6D24-430C-BA43-6E44690536D1}">
      <dgm:prSet/>
      <dgm:spPr/>
      <dgm:t>
        <a:bodyPr/>
        <a:lstStyle/>
        <a:p>
          <a:endParaRPr lang="ru-RU"/>
        </a:p>
      </dgm:t>
    </dgm:pt>
    <dgm:pt modelId="{863780A8-AAA7-4C99-BCCA-5120545B67D8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Найти свою «нишу» 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88345B-B66E-42C2-B400-D8EA7A638B15}" type="parTrans" cxnId="{474BF5D2-C891-48DA-BA4B-BEFCAA562F61}">
      <dgm:prSet/>
      <dgm:spPr/>
      <dgm:t>
        <a:bodyPr/>
        <a:lstStyle/>
        <a:p>
          <a:endParaRPr lang="ru-RU"/>
        </a:p>
      </dgm:t>
    </dgm:pt>
    <dgm:pt modelId="{79D6465F-B0EA-4C2D-A457-FB208DC4B703}" type="sibTrans" cxnId="{474BF5D2-C891-48DA-BA4B-BEFCAA562F61}">
      <dgm:prSet/>
      <dgm:spPr/>
      <dgm:t>
        <a:bodyPr/>
        <a:lstStyle/>
        <a:p>
          <a:endParaRPr lang="ru-RU"/>
        </a:p>
      </dgm:t>
    </dgm:pt>
    <dgm:pt modelId="{525BD92C-7C6E-4A97-8D6A-7D3B12B3A901}" type="pres">
      <dgm:prSet presAssocID="{5BD3838B-0281-4CC1-BBCE-A88AD6AD7871}" presName="arrowDiagram" presStyleCnt="0">
        <dgm:presLayoutVars>
          <dgm:chMax val="5"/>
          <dgm:dir/>
          <dgm:resizeHandles val="exact"/>
        </dgm:presLayoutVars>
      </dgm:prSet>
      <dgm:spPr/>
    </dgm:pt>
    <dgm:pt modelId="{78B34785-47D2-44B1-A960-1FAF1F10D98A}" type="pres">
      <dgm:prSet presAssocID="{5BD3838B-0281-4CC1-BBCE-A88AD6AD7871}" presName="arrow" presStyleLbl="bgShp" presStyleIdx="0" presStyleCnt="1"/>
      <dgm:spPr/>
    </dgm:pt>
    <dgm:pt modelId="{61AA7CFA-0745-42DF-82D5-6092E097DA9C}" type="pres">
      <dgm:prSet presAssocID="{5BD3838B-0281-4CC1-BBCE-A88AD6AD7871}" presName="arrowDiagram3" presStyleCnt="0"/>
      <dgm:spPr/>
    </dgm:pt>
    <dgm:pt modelId="{F7919C7D-1AAE-48F4-9FCA-317698C90F5F}" type="pres">
      <dgm:prSet presAssocID="{9DE62837-F711-41B5-9430-2BAF181A7F38}" presName="bullet3a" presStyleLbl="node1" presStyleIdx="0" presStyleCnt="3"/>
      <dgm:spPr/>
    </dgm:pt>
    <dgm:pt modelId="{1B85A92F-5623-4B2B-807E-6702088525EC}" type="pres">
      <dgm:prSet presAssocID="{9DE62837-F711-41B5-9430-2BAF181A7F38}" presName="textBox3a" presStyleLbl="revTx" presStyleIdx="0" presStyleCnt="3" custScaleX="15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D7044-54EE-4AE6-9F7B-0F17117FD98D}" type="pres">
      <dgm:prSet presAssocID="{1E65A3BA-E7B3-4343-9FCF-9F724D058EB2}" presName="bullet3b" presStyleLbl="node1" presStyleIdx="1" presStyleCnt="3"/>
      <dgm:spPr/>
    </dgm:pt>
    <dgm:pt modelId="{8B8DEEA5-3E8A-485C-92AF-A119AFA7EEF9}" type="pres">
      <dgm:prSet presAssocID="{1E65A3BA-E7B3-4343-9FCF-9F724D058EB2}" presName="textBox3b" presStyleLbl="revTx" presStyleIdx="1" presStyleCnt="3" custScaleX="122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308B8-A84E-4AF8-800E-A499DEBA2B0B}" type="pres">
      <dgm:prSet presAssocID="{863780A8-AAA7-4C99-BCCA-5120545B67D8}" presName="bullet3c" presStyleLbl="node1" presStyleIdx="2" presStyleCnt="3"/>
      <dgm:spPr/>
    </dgm:pt>
    <dgm:pt modelId="{3BEF7301-0931-417F-99E8-9106A6DCEAEE}" type="pres">
      <dgm:prSet presAssocID="{863780A8-AAA7-4C99-BCCA-5120545B67D8}" presName="textBox3c" presStyleLbl="revTx" presStyleIdx="2" presStyleCnt="3" custScaleX="145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D095B4-5CA4-4C9E-BA24-EC4903452A81}" type="presOf" srcId="{9DE62837-F711-41B5-9430-2BAF181A7F38}" destId="{1B85A92F-5623-4B2B-807E-6702088525EC}" srcOrd="0" destOrd="0" presId="urn:microsoft.com/office/officeart/2005/8/layout/arrow2"/>
    <dgm:cxn modelId="{CDC707BE-B4E6-414F-BA06-53FD7D480A00}" type="presOf" srcId="{5BD3838B-0281-4CC1-BBCE-A88AD6AD7871}" destId="{525BD92C-7C6E-4A97-8D6A-7D3B12B3A901}" srcOrd="0" destOrd="0" presId="urn:microsoft.com/office/officeart/2005/8/layout/arrow2"/>
    <dgm:cxn modelId="{A78BA0E6-3919-4D5E-AA55-5F23D951CF4A}" srcId="{5BD3838B-0281-4CC1-BBCE-A88AD6AD7871}" destId="{9DE62837-F711-41B5-9430-2BAF181A7F38}" srcOrd="0" destOrd="0" parTransId="{D5EFD850-BA82-4B1E-8265-46E5A2F0F3FB}" sibTransId="{C9B3D592-7639-4D73-97AD-7DF07E33E3B8}"/>
    <dgm:cxn modelId="{226CCC91-E393-4F2B-A58D-F38C152C721C}" type="presOf" srcId="{1E65A3BA-E7B3-4343-9FCF-9F724D058EB2}" destId="{8B8DEEA5-3E8A-485C-92AF-A119AFA7EEF9}" srcOrd="0" destOrd="0" presId="urn:microsoft.com/office/officeart/2005/8/layout/arrow2"/>
    <dgm:cxn modelId="{9E2435FB-6D24-430C-BA43-6E44690536D1}" srcId="{5BD3838B-0281-4CC1-BBCE-A88AD6AD7871}" destId="{1E65A3BA-E7B3-4343-9FCF-9F724D058EB2}" srcOrd="1" destOrd="0" parTransId="{FC2F6539-CE5B-4862-8B5E-9D3EB9C4AD65}" sibTransId="{F56EF925-52FE-4E0F-B4E7-3335E268F437}"/>
    <dgm:cxn modelId="{474BF5D2-C891-48DA-BA4B-BEFCAA562F61}" srcId="{5BD3838B-0281-4CC1-BBCE-A88AD6AD7871}" destId="{863780A8-AAA7-4C99-BCCA-5120545B67D8}" srcOrd="2" destOrd="0" parTransId="{8088345B-B66E-42C2-B400-D8EA7A638B15}" sibTransId="{79D6465F-B0EA-4C2D-A457-FB208DC4B703}"/>
    <dgm:cxn modelId="{C425E9E9-6E64-4B28-8F0F-F816C7A62E8E}" type="presOf" srcId="{863780A8-AAA7-4C99-BCCA-5120545B67D8}" destId="{3BEF7301-0931-417F-99E8-9106A6DCEAEE}" srcOrd="0" destOrd="0" presId="urn:microsoft.com/office/officeart/2005/8/layout/arrow2"/>
    <dgm:cxn modelId="{BEA5E9A6-26BF-415B-8175-EBB619F10AE2}" type="presParOf" srcId="{525BD92C-7C6E-4A97-8D6A-7D3B12B3A901}" destId="{78B34785-47D2-44B1-A960-1FAF1F10D98A}" srcOrd="0" destOrd="0" presId="urn:microsoft.com/office/officeart/2005/8/layout/arrow2"/>
    <dgm:cxn modelId="{A6E5BEED-ED4E-4B6D-B20D-51EAD4B9518E}" type="presParOf" srcId="{525BD92C-7C6E-4A97-8D6A-7D3B12B3A901}" destId="{61AA7CFA-0745-42DF-82D5-6092E097DA9C}" srcOrd="1" destOrd="0" presId="urn:microsoft.com/office/officeart/2005/8/layout/arrow2"/>
    <dgm:cxn modelId="{F871CE44-7176-4738-91EB-0305F49DD0C8}" type="presParOf" srcId="{61AA7CFA-0745-42DF-82D5-6092E097DA9C}" destId="{F7919C7D-1AAE-48F4-9FCA-317698C90F5F}" srcOrd="0" destOrd="0" presId="urn:microsoft.com/office/officeart/2005/8/layout/arrow2"/>
    <dgm:cxn modelId="{B65B6088-2BEA-41BC-A772-2244169784B4}" type="presParOf" srcId="{61AA7CFA-0745-42DF-82D5-6092E097DA9C}" destId="{1B85A92F-5623-4B2B-807E-6702088525EC}" srcOrd="1" destOrd="0" presId="urn:microsoft.com/office/officeart/2005/8/layout/arrow2"/>
    <dgm:cxn modelId="{A7F65340-30FF-425D-AA36-F6D99A96EBCD}" type="presParOf" srcId="{61AA7CFA-0745-42DF-82D5-6092E097DA9C}" destId="{BA2D7044-54EE-4AE6-9F7B-0F17117FD98D}" srcOrd="2" destOrd="0" presId="urn:microsoft.com/office/officeart/2005/8/layout/arrow2"/>
    <dgm:cxn modelId="{8492E1FA-2FA2-4DB7-9C08-65736AB90D3B}" type="presParOf" srcId="{61AA7CFA-0745-42DF-82D5-6092E097DA9C}" destId="{8B8DEEA5-3E8A-485C-92AF-A119AFA7EEF9}" srcOrd="3" destOrd="0" presId="urn:microsoft.com/office/officeart/2005/8/layout/arrow2"/>
    <dgm:cxn modelId="{B9393847-DAC2-4A58-B7FE-1E7EF4A3E36A}" type="presParOf" srcId="{61AA7CFA-0745-42DF-82D5-6092E097DA9C}" destId="{BDD308B8-A84E-4AF8-800E-A499DEBA2B0B}" srcOrd="4" destOrd="0" presId="urn:microsoft.com/office/officeart/2005/8/layout/arrow2"/>
    <dgm:cxn modelId="{844133D6-A0F3-4C04-965C-5544735A83E1}" type="presParOf" srcId="{61AA7CFA-0745-42DF-82D5-6092E097DA9C}" destId="{3BEF7301-0931-417F-99E8-9106A6DCEAE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DEFA8C-2DBE-48F7-A17E-E7DCFCE720C0}" type="doc">
      <dgm:prSet loTypeId="urn:microsoft.com/office/officeart/2005/8/layout/radial6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1D590FB-1EFB-4BB6-943E-ED09984E6357}">
      <dgm:prSet phldrT="[Текст]" custT="1"/>
      <dgm:spPr/>
      <dgm:t>
        <a:bodyPr/>
        <a:lstStyle/>
        <a:p>
          <a:r>
            <a:rPr lang="ru-RU" sz="1700" dirty="0" smtClean="0"/>
            <a:t>Система</a:t>
          </a:r>
          <a:endParaRPr lang="ru-RU" sz="1700" dirty="0"/>
        </a:p>
      </dgm:t>
    </dgm:pt>
    <dgm:pt modelId="{1A155DB3-34BD-43F7-9EAC-58E859FDDFC6}" type="parTrans" cxnId="{987646F8-B4B2-420A-8C9B-956CA322B8E8}">
      <dgm:prSet/>
      <dgm:spPr/>
      <dgm:t>
        <a:bodyPr/>
        <a:lstStyle/>
        <a:p>
          <a:endParaRPr lang="ru-RU"/>
        </a:p>
      </dgm:t>
    </dgm:pt>
    <dgm:pt modelId="{4E79D993-C150-4D41-B553-A84581840FE2}" type="sibTrans" cxnId="{987646F8-B4B2-420A-8C9B-956CA322B8E8}">
      <dgm:prSet/>
      <dgm:spPr/>
      <dgm:t>
        <a:bodyPr/>
        <a:lstStyle/>
        <a:p>
          <a:endParaRPr lang="ru-RU"/>
        </a:p>
      </dgm:t>
    </dgm:pt>
    <dgm:pt modelId="{92A1CFFB-B842-492B-B99E-50BF8B7C422C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Растительная клетка</a:t>
          </a:r>
          <a:endParaRPr lang="ru-RU" sz="1200" dirty="0"/>
        </a:p>
      </dgm:t>
    </dgm:pt>
    <dgm:pt modelId="{AE7DD523-2A1C-4EF3-8254-0017C6103F0F}" type="parTrans" cxnId="{C27D3E78-5D0A-4ED7-B096-5D8802F09BF8}">
      <dgm:prSet/>
      <dgm:spPr/>
      <dgm:t>
        <a:bodyPr/>
        <a:lstStyle/>
        <a:p>
          <a:endParaRPr lang="ru-RU"/>
        </a:p>
      </dgm:t>
    </dgm:pt>
    <dgm:pt modelId="{6A7C7F1D-BCBF-4DE9-BD91-72BD041E0623}" type="sibTrans" cxnId="{C27D3E78-5D0A-4ED7-B096-5D8802F09BF8}">
      <dgm:prSet/>
      <dgm:spPr/>
      <dgm:t>
        <a:bodyPr/>
        <a:lstStyle/>
        <a:p>
          <a:endParaRPr lang="ru-RU"/>
        </a:p>
      </dgm:t>
    </dgm:pt>
    <dgm:pt modelId="{3721E400-0CF4-4036-9206-8D9E7E667D75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200" dirty="0" smtClean="0"/>
            <a:t>План местности,  карта и глобус</a:t>
          </a:r>
          <a:endParaRPr lang="ru-RU" sz="1200" dirty="0"/>
        </a:p>
      </dgm:t>
    </dgm:pt>
    <dgm:pt modelId="{D3C70170-FFE5-472F-9C37-8926B78E9CF0}" type="parTrans" cxnId="{A347F4E5-5224-4030-B324-7CE066F0DA6E}">
      <dgm:prSet/>
      <dgm:spPr/>
      <dgm:t>
        <a:bodyPr/>
        <a:lstStyle/>
        <a:p>
          <a:endParaRPr lang="ru-RU"/>
        </a:p>
      </dgm:t>
    </dgm:pt>
    <dgm:pt modelId="{F8F51EBE-B316-40EF-A085-B68CCCB91A90}" type="sibTrans" cxnId="{A347F4E5-5224-4030-B324-7CE066F0DA6E}">
      <dgm:prSet/>
      <dgm:spPr/>
      <dgm:t>
        <a:bodyPr/>
        <a:lstStyle/>
        <a:p>
          <a:endParaRPr lang="ru-RU"/>
        </a:p>
      </dgm:t>
    </dgm:pt>
    <dgm:pt modelId="{4F9B1587-E87D-44B6-B26B-8CD0199208C3}">
      <dgm:prSet phldrT="[Текст]" custT="1"/>
      <dgm:spPr/>
      <dgm:t>
        <a:bodyPr/>
        <a:lstStyle/>
        <a:p>
          <a:r>
            <a:rPr lang="ru-RU" sz="1200" dirty="0" smtClean="0"/>
            <a:t>Стихосложение. Размеры стиха</a:t>
          </a:r>
          <a:endParaRPr lang="ru-RU" sz="1200" dirty="0"/>
        </a:p>
      </dgm:t>
    </dgm:pt>
    <dgm:pt modelId="{7F50DC3B-4816-468E-93DB-2C56BA71127C}" type="parTrans" cxnId="{E8C33A58-64E9-43E1-8858-8394E9C45914}">
      <dgm:prSet/>
      <dgm:spPr/>
      <dgm:t>
        <a:bodyPr/>
        <a:lstStyle/>
        <a:p>
          <a:endParaRPr lang="ru-RU"/>
        </a:p>
      </dgm:t>
    </dgm:pt>
    <dgm:pt modelId="{EB5B7798-C415-46B2-B9C4-C8C758C3690C}" type="sibTrans" cxnId="{E8C33A58-64E9-43E1-8858-8394E9C45914}">
      <dgm:prSet/>
      <dgm:spPr/>
      <dgm:t>
        <a:bodyPr/>
        <a:lstStyle/>
        <a:p>
          <a:endParaRPr lang="ru-RU"/>
        </a:p>
      </dgm:t>
    </dgm:pt>
    <dgm:pt modelId="{3A98E236-1326-4562-AEB6-DC9409BD3E6F}">
      <dgm:prSet phldrT="[Текст]" custT="1"/>
      <dgm:spPr/>
      <dgm:t>
        <a:bodyPr/>
        <a:lstStyle/>
        <a:p>
          <a:r>
            <a:rPr lang="ru-RU" sz="1200" dirty="0" smtClean="0"/>
            <a:t>Образование славянских государств</a:t>
          </a:r>
          <a:endParaRPr lang="ru-RU" sz="1200" dirty="0"/>
        </a:p>
      </dgm:t>
    </dgm:pt>
    <dgm:pt modelId="{E71144F7-EF26-4088-90A7-AA959E7D5618}" type="parTrans" cxnId="{93A5A1BD-9F47-42B9-AE2B-46C353A72EF8}">
      <dgm:prSet/>
      <dgm:spPr/>
      <dgm:t>
        <a:bodyPr/>
        <a:lstStyle/>
        <a:p>
          <a:endParaRPr lang="ru-RU"/>
        </a:p>
      </dgm:t>
    </dgm:pt>
    <dgm:pt modelId="{5D29634F-8B20-4ABE-B235-478F26CD4F69}" type="sibTrans" cxnId="{93A5A1BD-9F47-42B9-AE2B-46C353A72EF8}">
      <dgm:prSet/>
      <dgm:spPr/>
      <dgm:t>
        <a:bodyPr/>
        <a:lstStyle/>
        <a:p>
          <a:endParaRPr lang="ru-RU"/>
        </a:p>
      </dgm:t>
    </dgm:pt>
    <dgm:pt modelId="{CD85F81C-CBDF-48B6-BCB8-45866D325EDB}" type="pres">
      <dgm:prSet presAssocID="{89DEFA8C-2DBE-48F7-A17E-E7DCFCE720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AEF8F7-AB4E-4380-8B8A-9B16EE0693A4}" type="pres">
      <dgm:prSet presAssocID="{F1D590FB-1EFB-4BB6-943E-ED09984E6357}" presName="centerShape" presStyleLbl="node0" presStyleIdx="0" presStyleCnt="1" custScaleX="114124"/>
      <dgm:spPr/>
      <dgm:t>
        <a:bodyPr/>
        <a:lstStyle/>
        <a:p>
          <a:endParaRPr lang="ru-RU"/>
        </a:p>
      </dgm:t>
    </dgm:pt>
    <dgm:pt modelId="{C0E07EAA-3518-40C1-AE61-A8D6AC5E85FF}" type="pres">
      <dgm:prSet presAssocID="{92A1CFFB-B842-492B-B99E-50BF8B7C422C}" presName="node" presStyleLbl="node1" presStyleIdx="0" presStyleCnt="4" custScaleX="130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A5BA3-756B-4592-B5F0-F2835641FBD9}" type="pres">
      <dgm:prSet presAssocID="{92A1CFFB-B842-492B-B99E-50BF8B7C422C}" presName="dummy" presStyleCnt="0"/>
      <dgm:spPr/>
    </dgm:pt>
    <dgm:pt modelId="{66084D70-2EF0-43BB-83AD-C68C4DCB00AF}" type="pres">
      <dgm:prSet presAssocID="{6A7C7F1D-BCBF-4DE9-BD91-72BD041E062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1898DBC-BD41-4901-B3FB-703745877915}" type="pres">
      <dgm:prSet presAssocID="{3721E400-0CF4-4036-9206-8D9E7E667D75}" presName="node" presStyleLbl="node1" presStyleIdx="1" presStyleCnt="4" custScaleX="110451" custRadScaleRad="94019" custRadScaleInc="-4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058DD-EE86-4076-84C2-F4FD55F9EA63}" type="pres">
      <dgm:prSet presAssocID="{3721E400-0CF4-4036-9206-8D9E7E667D75}" presName="dummy" presStyleCnt="0"/>
      <dgm:spPr/>
    </dgm:pt>
    <dgm:pt modelId="{ECC5078A-98D1-486B-8130-31EDFBFCC876}" type="pres">
      <dgm:prSet presAssocID="{F8F51EBE-B316-40EF-A085-B68CCCB91A9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81DFA90-07CD-42F7-A4E3-BE19B4234442}" type="pres">
      <dgm:prSet presAssocID="{4F9B1587-E87D-44B6-B26B-8CD0199208C3}" presName="node" presStyleLbl="node1" presStyleIdx="2" presStyleCnt="4" custScaleX="144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BE000-7186-4DA8-B167-204EC0074957}" type="pres">
      <dgm:prSet presAssocID="{4F9B1587-E87D-44B6-B26B-8CD0199208C3}" presName="dummy" presStyleCnt="0"/>
      <dgm:spPr/>
    </dgm:pt>
    <dgm:pt modelId="{18AFDCE1-B74B-47A3-A23C-B9CC2E45036A}" type="pres">
      <dgm:prSet presAssocID="{EB5B7798-C415-46B2-B9C4-C8C758C3690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B1D676E-5890-4243-A837-D6E39C5078B3}" type="pres">
      <dgm:prSet presAssocID="{3A98E236-1326-4562-AEB6-DC9409BD3E6F}" presName="node" presStyleLbl="node1" presStyleIdx="3" presStyleCnt="4" custScaleX="124427" custRadScaleRad="101152" custRadScaleInc="-4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81763-7226-4D79-9C14-F132BA207C14}" type="pres">
      <dgm:prSet presAssocID="{3A98E236-1326-4562-AEB6-DC9409BD3E6F}" presName="dummy" presStyleCnt="0"/>
      <dgm:spPr/>
    </dgm:pt>
    <dgm:pt modelId="{EC3CEBAA-6587-44F2-85A5-59AAD6156B57}" type="pres">
      <dgm:prSet presAssocID="{5D29634F-8B20-4ABE-B235-478F26CD4F69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EA52D0F1-075A-4D3C-9A63-3DC9F11381C9}" type="presOf" srcId="{92A1CFFB-B842-492B-B99E-50BF8B7C422C}" destId="{C0E07EAA-3518-40C1-AE61-A8D6AC5E85FF}" srcOrd="0" destOrd="0" presId="urn:microsoft.com/office/officeart/2005/8/layout/radial6"/>
    <dgm:cxn modelId="{987646F8-B4B2-420A-8C9B-956CA322B8E8}" srcId="{89DEFA8C-2DBE-48F7-A17E-E7DCFCE720C0}" destId="{F1D590FB-1EFB-4BB6-943E-ED09984E6357}" srcOrd="0" destOrd="0" parTransId="{1A155DB3-34BD-43F7-9EAC-58E859FDDFC6}" sibTransId="{4E79D993-C150-4D41-B553-A84581840FE2}"/>
    <dgm:cxn modelId="{A347F4E5-5224-4030-B324-7CE066F0DA6E}" srcId="{F1D590FB-1EFB-4BB6-943E-ED09984E6357}" destId="{3721E400-0CF4-4036-9206-8D9E7E667D75}" srcOrd="1" destOrd="0" parTransId="{D3C70170-FFE5-472F-9C37-8926B78E9CF0}" sibTransId="{F8F51EBE-B316-40EF-A085-B68CCCB91A90}"/>
    <dgm:cxn modelId="{E8C33A58-64E9-43E1-8858-8394E9C45914}" srcId="{F1D590FB-1EFB-4BB6-943E-ED09984E6357}" destId="{4F9B1587-E87D-44B6-B26B-8CD0199208C3}" srcOrd="2" destOrd="0" parTransId="{7F50DC3B-4816-468E-93DB-2C56BA71127C}" sibTransId="{EB5B7798-C415-46B2-B9C4-C8C758C3690C}"/>
    <dgm:cxn modelId="{6D375B4B-DDC2-465F-8231-741DC9F0B89C}" type="presOf" srcId="{5D29634F-8B20-4ABE-B235-478F26CD4F69}" destId="{EC3CEBAA-6587-44F2-85A5-59AAD6156B57}" srcOrd="0" destOrd="0" presId="urn:microsoft.com/office/officeart/2005/8/layout/radial6"/>
    <dgm:cxn modelId="{C27D3E78-5D0A-4ED7-B096-5D8802F09BF8}" srcId="{F1D590FB-1EFB-4BB6-943E-ED09984E6357}" destId="{92A1CFFB-B842-492B-B99E-50BF8B7C422C}" srcOrd="0" destOrd="0" parTransId="{AE7DD523-2A1C-4EF3-8254-0017C6103F0F}" sibTransId="{6A7C7F1D-BCBF-4DE9-BD91-72BD041E0623}"/>
    <dgm:cxn modelId="{0A1FAB3C-9D75-4C69-BB8A-965B7D12FCFB}" type="presOf" srcId="{F8F51EBE-B316-40EF-A085-B68CCCB91A90}" destId="{ECC5078A-98D1-486B-8130-31EDFBFCC876}" srcOrd="0" destOrd="0" presId="urn:microsoft.com/office/officeart/2005/8/layout/radial6"/>
    <dgm:cxn modelId="{16BE6BA8-660F-4160-9F41-8108EF65BF1D}" type="presOf" srcId="{6A7C7F1D-BCBF-4DE9-BD91-72BD041E0623}" destId="{66084D70-2EF0-43BB-83AD-C68C4DCB00AF}" srcOrd="0" destOrd="0" presId="urn:microsoft.com/office/officeart/2005/8/layout/radial6"/>
    <dgm:cxn modelId="{9A55B116-E8A5-4D4E-9360-070BC9663552}" type="presOf" srcId="{3721E400-0CF4-4036-9206-8D9E7E667D75}" destId="{41898DBC-BD41-4901-B3FB-703745877915}" srcOrd="0" destOrd="0" presId="urn:microsoft.com/office/officeart/2005/8/layout/radial6"/>
    <dgm:cxn modelId="{B6D041DC-26BA-4A36-ACC6-9014A99B01E1}" type="presOf" srcId="{EB5B7798-C415-46B2-B9C4-C8C758C3690C}" destId="{18AFDCE1-B74B-47A3-A23C-B9CC2E45036A}" srcOrd="0" destOrd="0" presId="urn:microsoft.com/office/officeart/2005/8/layout/radial6"/>
    <dgm:cxn modelId="{00DE91CA-D58B-4FDD-AF67-28551F708131}" type="presOf" srcId="{89DEFA8C-2DBE-48F7-A17E-E7DCFCE720C0}" destId="{CD85F81C-CBDF-48B6-BCB8-45866D325EDB}" srcOrd="0" destOrd="0" presId="urn:microsoft.com/office/officeart/2005/8/layout/radial6"/>
    <dgm:cxn modelId="{7B311428-57EF-432E-8D5A-9DD68E26A169}" type="presOf" srcId="{3A98E236-1326-4562-AEB6-DC9409BD3E6F}" destId="{1B1D676E-5890-4243-A837-D6E39C5078B3}" srcOrd="0" destOrd="0" presId="urn:microsoft.com/office/officeart/2005/8/layout/radial6"/>
    <dgm:cxn modelId="{93A5A1BD-9F47-42B9-AE2B-46C353A72EF8}" srcId="{F1D590FB-1EFB-4BB6-943E-ED09984E6357}" destId="{3A98E236-1326-4562-AEB6-DC9409BD3E6F}" srcOrd="3" destOrd="0" parTransId="{E71144F7-EF26-4088-90A7-AA959E7D5618}" sibTransId="{5D29634F-8B20-4ABE-B235-478F26CD4F69}"/>
    <dgm:cxn modelId="{DCB85D03-56B7-4390-A96A-314FCD837F0D}" type="presOf" srcId="{4F9B1587-E87D-44B6-B26B-8CD0199208C3}" destId="{A81DFA90-07CD-42F7-A4E3-BE19B4234442}" srcOrd="0" destOrd="0" presId="urn:microsoft.com/office/officeart/2005/8/layout/radial6"/>
    <dgm:cxn modelId="{2EFDF8C1-6D71-43D6-86FB-84AB78C641DF}" type="presOf" srcId="{F1D590FB-1EFB-4BB6-943E-ED09984E6357}" destId="{6BAEF8F7-AB4E-4380-8B8A-9B16EE0693A4}" srcOrd="0" destOrd="0" presId="urn:microsoft.com/office/officeart/2005/8/layout/radial6"/>
    <dgm:cxn modelId="{4B98D171-06CF-4991-BE34-23409CC5C813}" type="presParOf" srcId="{CD85F81C-CBDF-48B6-BCB8-45866D325EDB}" destId="{6BAEF8F7-AB4E-4380-8B8A-9B16EE0693A4}" srcOrd="0" destOrd="0" presId="urn:microsoft.com/office/officeart/2005/8/layout/radial6"/>
    <dgm:cxn modelId="{865BBD6F-ABEC-4C60-9AE0-0A4F4322555B}" type="presParOf" srcId="{CD85F81C-CBDF-48B6-BCB8-45866D325EDB}" destId="{C0E07EAA-3518-40C1-AE61-A8D6AC5E85FF}" srcOrd="1" destOrd="0" presId="urn:microsoft.com/office/officeart/2005/8/layout/radial6"/>
    <dgm:cxn modelId="{0B4C8EE8-BE7B-4B1A-8536-07F20FEB4B83}" type="presParOf" srcId="{CD85F81C-CBDF-48B6-BCB8-45866D325EDB}" destId="{E53A5BA3-756B-4592-B5F0-F2835641FBD9}" srcOrd="2" destOrd="0" presId="urn:microsoft.com/office/officeart/2005/8/layout/radial6"/>
    <dgm:cxn modelId="{FD364B55-A385-4D4F-A208-182AB71E12F8}" type="presParOf" srcId="{CD85F81C-CBDF-48B6-BCB8-45866D325EDB}" destId="{66084D70-2EF0-43BB-83AD-C68C4DCB00AF}" srcOrd="3" destOrd="0" presId="urn:microsoft.com/office/officeart/2005/8/layout/radial6"/>
    <dgm:cxn modelId="{2679C8B5-0652-41DF-8A05-DABF1C86CEF2}" type="presParOf" srcId="{CD85F81C-CBDF-48B6-BCB8-45866D325EDB}" destId="{41898DBC-BD41-4901-B3FB-703745877915}" srcOrd="4" destOrd="0" presId="urn:microsoft.com/office/officeart/2005/8/layout/radial6"/>
    <dgm:cxn modelId="{90151810-4524-4A28-97D0-E0CD70A14E1D}" type="presParOf" srcId="{CD85F81C-CBDF-48B6-BCB8-45866D325EDB}" destId="{FD1058DD-EE86-4076-84C2-F4FD55F9EA63}" srcOrd="5" destOrd="0" presId="urn:microsoft.com/office/officeart/2005/8/layout/radial6"/>
    <dgm:cxn modelId="{56B7132C-95E6-4175-9DB6-CE666ED281E9}" type="presParOf" srcId="{CD85F81C-CBDF-48B6-BCB8-45866D325EDB}" destId="{ECC5078A-98D1-486B-8130-31EDFBFCC876}" srcOrd="6" destOrd="0" presId="urn:microsoft.com/office/officeart/2005/8/layout/radial6"/>
    <dgm:cxn modelId="{26DD51BE-3F87-4CEC-B10B-2E082CE63F95}" type="presParOf" srcId="{CD85F81C-CBDF-48B6-BCB8-45866D325EDB}" destId="{A81DFA90-07CD-42F7-A4E3-BE19B4234442}" srcOrd="7" destOrd="0" presId="urn:microsoft.com/office/officeart/2005/8/layout/radial6"/>
    <dgm:cxn modelId="{CDD83138-AFF8-48F8-82AC-34D8BD3E426D}" type="presParOf" srcId="{CD85F81C-CBDF-48B6-BCB8-45866D325EDB}" destId="{5CCBE000-7186-4DA8-B167-204EC0074957}" srcOrd="8" destOrd="0" presId="urn:microsoft.com/office/officeart/2005/8/layout/radial6"/>
    <dgm:cxn modelId="{7A60EB95-C062-434B-AFEF-4AAB471F52D8}" type="presParOf" srcId="{CD85F81C-CBDF-48B6-BCB8-45866D325EDB}" destId="{18AFDCE1-B74B-47A3-A23C-B9CC2E45036A}" srcOrd="9" destOrd="0" presId="urn:microsoft.com/office/officeart/2005/8/layout/radial6"/>
    <dgm:cxn modelId="{F6D10E86-327B-418B-89E2-64176F703C6B}" type="presParOf" srcId="{CD85F81C-CBDF-48B6-BCB8-45866D325EDB}" destId="{1B1D676E-5890-4243-A837-D6E39C5078B3}" srcOrd="10" destOrd="0" presId="urn:microsoft.com/office/officeart/2005/8/layout/radial6"/>
    <dgm:cxn modelId="{04B0EBBA-953F-47EB-A895-7DBEBE267E61}" type="presParOf" srcId="{CD85F81C-CBDF-48B6-BCB8-45866D325EDB}" destId="{F3681763-7226-4D79-9C14-F132BA207C14}" srcOrd="11" destOrd="0" presId="urn:microsoft.com/office/officeart/2005/8/layout/radial6"/>
    <dgm:cxn modelId="{0CE31CE1-EA1A-4AEA-BBB6-80018D3211BC}" type="presParOf" srcId="{CD85F81C-CBDF-48B6-BCB8-45866D325EDB}" destId="{EC3CEBAA-6587-44F2-85A5-59AAD6156B5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0371E506-A841-475D-92EE-3C821021286F}" type="datetime1">
              <a:rPr lang="ru-RU"/>
              <a:pPr>
                <a:defRPr/>
              </a:pPr>
              <a:t>07.02.2019</a:t>
            </a:fld>
            <a:endParaRPr/>
          </a:p>
        </p:txBody>
      </p:sp>
      <p:sp>
        <p:nvSpPr>
          <p:cNvPr id="3072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466986B-A132-4605-BEAD-B0A29B3858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1216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smtClean="0">
              <a:latin typeface="Calibri" pitchFamily="34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CA10B6-DE1F-436E-B8CF-410BA25D9D4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63611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ru-RU" smtClean="0">
              <a:latin typeface="Calibri" pitchFamily="34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4EEBB3-6AB0-45D4-8468-FD5690385489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/>
              <a:t>22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2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4978B-629A-4257-B5FF-5439777CDAD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8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altLang="ru-RU" smtClean="0">
              <a:latin typeface="Calibri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00B7F3-96DF-42B5-8535-CB69E9FC15A8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8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altLang="ru-RU" smtClean="0">
              <a:latin typeface="Calibri" pitchFamily="34" charset="0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5E4850-5ADE-4637-AEEE-861DB52E28B4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/>
              <a:t>12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8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1D32678-9E17-4CAA-BE4B-9142AD9BA2CE}" type="slidenum">
              <a:rPr lang="ru-RU" altLang="ru-RU">
                <a:latin typeface="Arial" charset="0"/>
              </a:rPr>
              <a:pPr/>
              <a:t>13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43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altLang="ru-RU" smtClean="0">
              <a:latin typeface="Calibri" pitchFamily="34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04DDDE-ABA1-4DDD-B87D-DF74BAFEA03A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06556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1AB2B-A6EC-46F3-95B6-812F05FA500D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484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altLang="ru-RU" smtClean="0">
              <a:latin typeface="Calibri" pitchFamily="34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F043E5-5175-41B9-824F-DCC450E82294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/>
              <a:t>16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2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99846B3-05EF-44DA-B18A-0E89280F7BA3}" type="slidenum">
              <a:rPr lang="ru-RU" altLang="ru-RU">
                <a:latin typeface="Arial" charset="0"/>
              </a:rPr>
              <a:pPr/>
              <a:t>18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87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altLang="ru-RU" smtClean="0">
              <a:latin typeface="Calibri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CB8F10-89EE-43EF-AD8A-144EBCA9A9BE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8182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4"/>
          <p:cNvSpPr>
            <a:spLocks/>
          </p:cNvSpPr>
          <p:nvPr/>
        </p:nvSpPr>
        <p:spPr bwMode="auto">
          <a:xfrm>
            <a:off x="304800" y="328613"/>
            <a:ext cx="8532813" cy="6197600"/>
          </a:xfrm>
          <a:custGeom>
            <a:avLst/>
            <a:gdLst>
              <a:gd name="T0" fmla="*/ 4266407 w 8532813"/>
              <a:gd name="T1" fmla="*/ 0 h 6197600"/>
              <a:gd name="T2" fmla="*/ 8532813 w 8532813"/>
              <a:gd name="T3" fmla="*/ 3098800 h 6197600"/>
              <a:gd name="T4" fmla="*/ 4266407 w 8532813"/>
              <a:gd name="T5" fmla="*/ 6197600 h 6197600"/>
              <a:gd name="T6" fmla="*/ 0 w 8532813"/>
              <a:gd name="T7" fmla="*/ 3098800 h 6197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734 w 8532813"/>
              <a:gd name="T13" fmla="*/ 37734 h 6197600"/>
              <a:gd name="T14" fmla="*/ 8495079 w 8532813"/>
              <a:gd name="T15" fmla="*/ 6159866 h 6197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2813" h="6197600">
                <a:moveTo>
                  <a:pt x="128830" y="0"/>
                </a:moveTo>
                <a:lnTo>
                  <a:pt x="128829" y="0"/>
                </a:lnTo>
                <a:cubicBezTo>
                  <a:pt x="57679" y="0"/>
                  <a:pt x="0" y="57679"/>
                  <a:pt x="0" y="128829"/>
                </a:cubicBezTo>
                <a:lnTo>
                  <a:pt x="0" y="6068770"/>
                </a:lnTo>
                <a:cubicBezTo>
                  <a:pt x="0" y="6139920"/>
                  <a:pt x="57679" y="6197600"/>
                  <a:pt x="128830" y="6197600"/>
                </a:cubicBezTo>
                <a:lnTo>
                  <a:pt x="8403983" y="6197600"/>
                </a:lnTo>
                <a:cubicBezTo>
                  <a:pt x="8475133" y="6197600"/>
                  <a:pt x="8532813" y="6139920"/>
                  <a:pt x="8532813" y="6068770"/>
                </a:cubicBezTo>
                <a:lnTo>
                  <a:pt x="8532813" y="128830"/>
                </a:lnTo>
                <a:cubicBezTo>
                  <a:pt x="8532813" y="57679"/>
                  <a:pt x="8475133" y="0"/>
                  <a:pt x="8403983" y="0"/>
                </a:cubicBezTo>
                <a:lnTo>
                  <a:pt x="12883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  <a:round/>
            <a:headEnd/>
            <a:tailEnd/>
          </a:ln>
          <a:effectLst>
            <a:outerShdw dist="50804" dir="5400000" algn="tl" rotWithShape="0">
              <a:srgbClr val="000000">
                <a:alpha val="25000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ru-RU"/>
          </a:p>
        </p:txBody>
      </p:sp>
      <p:sp>
        <p:nvSpPr>
          <p:cNvPr id="7" name="Скругленный прямоугольник 9"/>
          <p:cNvSpPr/>
          <p:nvPr/>
        </p:nvSpPr>
        <p:spPr>
          <a:xfrm>
            <a:off x="418594" y="434166"/>
            <a:ext cx="8306811" cy="3108960"/>
          </a:xfrm>
          <a:custGeom>
            <a:avLst>
              <a:gd name="f0" fmla="val 98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1E1E1"/>
              </a:gs>
            </a:gsLst>
            <a:path path="circle">
              <a:fillToRect l="50000" t="175000" r="50000" b="-75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4" name="Заголовок 4"/>
          <p:cNvSpPr txBox="1">
            <a:spLocks noGrp="1"/>
          </p:cNvSpPr>
          <p:nvPr>
            <p:ph type="ctrTitle"/>
          </p:nvPr>
        </p:nvSpPr>
        <p:spPr>
          <a:xfrm>
            <a:off x="722376" y="1820204"/>
            <a:ext cx="7772400" cy="1828800"/>
          </a:xfrm>
        </p:spPr>
        <p:txBody>
          <a:bodyPr lIns="45720" rIns="45720"/>
          <a:lstStyle>
            <a:lvl1pPr algn="r">
              <a:defRPr sz="45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Подзаголовок 19"/>
          <p:cNvSpPr txBox="1"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rgbClr val="837B7F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Дата 18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5BE74-6D05-4B29-AE02-E218DA1E6C3C}" type="datetime1">
              <a:rPr lang="ru-RU"/>
              <a:pPr>
                <a:defRPr/>
              </a:pPr>
              <a:t>07.02.2019</a:t>
            </a:fld>
            <a:endParaRPr/>
          </a:p>
        </p:txBody>
      </p:sp>
      <p:sp>
        <p:nvSpPr>
          <p:cNvPr id="9" name="Нижний колонтитул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Номер слайда 10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DDF4-1F8F-4830-B6B0-00DB8EC588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F90C8-F94B-4756-A329-0C3550FF8DB5}" type="datetime1">
              <a:rPr lang="ru-RU"/>
              <a:pPr>
                <a:defRPr/>
              </a:pPr>
              <a:t>07.02.2019</a:t>
            </a:fld>
            <a:endParaRPr/>
          </a:p>
        </p:txBody>
      </p:sp>
      <p:sp>
        <p:nvSpPr>
          <p:cNvPr id="5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60874-C3BC-4083-812B-B1599CC279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533406"/>
            <a:ext cx="1981203" cy="52578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33396" y="533406"/>
            <a:ext cx="5943600" cy="52578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138BE-4E61-407F-B0C1-C8E045AC775E}" type="datetime1">
              <a:rPr lang="ru-RU"/>
              <a:pPr>
                <a:defRPr/>
              </a:pPr>
              <a:t>07.02.2019</a:t>
            </a:fld>
            <a:endParaRPr/>
          </a:p>
        </p:txBody>
      </p:sp>
      <p:sp>
        <p:nvSpPr>
          <p:cNvPr id="5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4745D-740C-470A-BBFA-591677C4FB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7BC9C-B8B1-49C9-BC0A-5E647D2F9F9C}" type="datetime1">
              <a:rPr lang="ru-RU"/>
              <a:pPr>
                <a:defRPr/>
              </a:pPr>
              <a:t>07.02.2019</a:t>
            </a:fld>
            <a:endParaRPr/>
          </a:p>
        </p:txBody>
      </p:sp>
      <p:sp>
        <p:nvSpPr>
          <p:cNvPr id="5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E15E-0D9C-4545-9400-7B6250573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3"/>
          <p:cNvSpPr>
            <a:spLocks/>
          </p:cNvSpPr>
          <p:nvPr/>
        </p:nvSpPr>
        <p:spPr bwMode="auto">
          <a:xfrm>
            <a:off x="304800" y="328613"/>
            <a:ext cx="8532813" cy="6197600"/>
          </a:xfrm>
          <a:custGeom>
            <a:avLst/>
            <a:gdLst>
              <a:gd name="T0" fmla="*/ 4266407 w 8532813"/>
              <a:gd name="T1" fmla="*/ 0 h 6197600"/>
              <a:gd name="T2" fmla="*/ 8532813 w 8532813"/>
              <a:gd name="T3" fmla="*/ 3098800 h 6197600"/>
              <a:gd name="T4" fmla="*/ 4266407 w 8532813"/>
              <a:gd name="T5" fmla="*/ 6197600 h 6197600"/>
              <a:gd name="T6" fmla="*/ 0 w 8532813"/>
              <a:gd name="T7" fmla="*/ 3098800 h 6197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734 w 8532813"/>
              <a:gd name="T13" fmla="*/ 37734 h 6197600"/>
              <a:gd name="T14" fmla="*/ 8495079 w 8532813"/>
              <a:gd name="T15" fmla="*/ 6159866 h 6197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2813" h="6197600">
                <a:moveTo>
                  <a:pt x="128830" y="0"/>
                </a:moveTo>
                <a:lnTo>
                  <a:pt x="128829" y="0"/>
                </a:lnTo>
                <a:cubicBezTo>
                  <a:pt x="57679" y="0"/>
                  <a:pt x="0" y="57679"/>
                  <a:pt x="0" y="128829"/>
                </a:cubicBezTo>
                <a:lnTo>
                  <a:pt x="0" y="6068770"/>
                </a:lnTo>
                <a:cubicBezTo>
                  <a:pt x="0" y="6139920"/>
                  <a:pt x="57679" y="6197600"/>
                  <a:pt x="128830" y="6197600"/>
                </a:cubicBezTo>
                <a:lnTo>
                  <a:pt x="8403983" y="6197600"/>
                </a:lnTo>
                <a:cubicBezTo>
                  <a:pt x="8475133" y="6197600"/>
                  <a:pt x="8532813" y="6139920"/>
                  <a:pt x="8532813" y="6068770"/>
                </a:cubicBezTo>
                <a:lnTo>
                  <a:pt x="8532813" y="128830"/>
                </a:lnTo>
                <a:cubicBezTo>
                  <a:pt x="8532813" y="57679"/>
                  <a:pt x="8475133" y="0"/>
                  <a:pt x="8403983" y="0"/>
                </a:cubicBezTo>
                <a:lnTo>
                  <a:pt x="12883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  <a:round/>
            <a:headEnd/>
            <a:tailEnd/>
          </a:ln>
          <a:effectLst>
            <a:outerShdw dist="50804" dir="5400000" algn="tl" rotWithShape="0">
              <a:srgbClr val="000000">
                <a:alpha val="25000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ru-RU"/>
          </a:p>
        </p:txBody>
      </p:sp>
      <p:sp>
        <p:nvSpPr>
          <p:cNvPr id="7" name="Скругленный прямоугольник 10"/>
          <p:cNvSpPr/>
          <p:nvPr/>
        </p:nvSpPr>
        <p:spPr>
          <a:xfrm>
            <a:off x="418594" y="434166"/>
            <a:ext cx="8306811" cy="4341333"/>
          </a:xfrm>
          <a:custGeom>
            <a:avLst>
              <a:gd name="f0" fmla="val 4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1E1E1"/>
              </a:gs>
            </a:gsLst>
            <a:path path="circle">
              <a:fillToRect l="50000" t="175000" r="50000" b="-75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68346" y="4928616"/>
            <a:ext cx="8183880" cy="676656"/>
          </a:xfrm>
        </p:spPr>
        <p:txBody>
          <a:bodyPr bIns="0"/>
          <a:lstStyle>
            <a:lvl1pPr>
              <a:defRPr b="0">
                <a:solidFill>
                  <a:srgbClr val="837B7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2"/>
          <p:cNvSpPr txBox="1">
            <a:spLocks noGrp="1"/>
          </p:cNvSpPr>
          <p:nvPr>
            <p:ph type="body" idx="1"/>
          </p:nvPr>
        </p:nvSpPr>
        <p:spPr>
          <a:xfrm>
            <a:off x="468346" y="5624483"/>
            <a:ext cx="8183880" cy="420624"/>
          </a:xfrm>
        </p:spPr>
        <p:txBody>
          <a:bodyPr lIns="118872" tIns="0"/>
          <a:lstStyle>
            <a:lvl1pPr marL="0" marR="36576" indent="0">
              <a:spcBef>
                <a:spcPts val="0"/>
              </a:spcBef>
              <a:buNone/>
              <a:defRPr sz="1800">
                <a:solidFill>
                  <a:srgbClr val="8B264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F3D81-8703-40FF-9B9E-074150B0A551}" type="datetime1">
              <a:rPr lang="ru-RU"/>
              <a:pPr>
                <a:defRPr/>
              </a:pPr>
              <a:t>07.02.2019</a:t>
            </a:fld>
            <a:endParaRPr/>
          </a:p>
        </p:txBody>
      </p:sp>
      <p:sp>
        <p:nvSpPr>
          <p:cNvPr id="9" name="Нижний колонтитул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Номер слайда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2BFE8-AAA9-4D23-A29F-FE39945C3C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1435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755355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13FA4-772E-489B-BB40-2BEF22C87849}" type="datetime1">
              <a:rPr lang="ru-RU"/>
              <a:pPr>
                <a:defRPr/>
              </a:pPr>
              <a:t>07.02.2019</a:t>
            </a:fld>
            <a:endParaRPr/>
          </a:p>
        </p:txBody>
      </p:sp>
      <p:sp>
        <p:nvSpPr>
          <p:cNvPr id="6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3EC1A-B5AA-4F6F-9897-02E4CE5FCB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07225" y="579436"/>
            <a:ext cx="3931920" cy="792163"/>
          </a:xfrm>
        </p:spPr>
        <p:txBody>
          <a:bodyPr lIns="146304" anchor="ctr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3"/>
          </p:nvPr>
        </p:nvSpPr>
        <p:spPr>
          <a:xfrm>
            <a:off x="4652165" y="579436"/>
            <a:ext cx="3931920" cy="792163"/>
          </a:xfrm>
        </p:spPr>
        <p:txBody>
          <a:bodyPr lIns="137160" anchor="ctr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 txBox="1">
            <a:spLocks noGrp="1"/>
          </p:cNvSpPr>
          <p:nvPr>
            <p:ph idx="2"/>
          </p:nvPr>
        </p:nvSpPr>
        <p:spPr>
          <a:xfrm>
            <a:off x="607225" y="1447796"/>
            <a:ext cx="3931920" cy="3489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52165" y="1447796"/>
            <a:ext cx="3931920" cy="3489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1B1B2-452E-4804-B091-37C3C8B26F0B}" type="datetime1">
              <a:rPr lang="ru-RU"/>
              <a:pPr>
                <a:defRPr/>
              </a:pPr>
              <a:t>07.02.2019</a:t>
            </a:fld>
            <a:endParaRPr/>
          </a:p>
        </p:txBody>
      </p:sp>
      <p:sp>
        <p:nvSpPr>
          <p:cNvPr id="8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01163-E0ED-486A-A9E2-6DFB3DDC97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18BE1-ED42-495B-B68A-4831780E36C6}" type="datetime1">
              <a:rPr lang="ru-RU"/>
              <a:pPr>
                <a:defRPr/>
              </a:pPr>
              <a:t>07.02.2019</a:t>
            </a:fld>
            <a:endParaRPr/>
          </a:p>
        </p:txBody>
      </p:sp>
      <p:sp>
        <p:nvSpPr>
          <p:cNvPr id="4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709E5-5E9D-40A5-A351-193F711107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>
            <a:spLocks/>
          </p:cNvSpPr>
          <p:nvPr/>
        </p:nvSpPr>
        <p:spPr bwMode="auto">
          <a:xfrm>
            <a:off x="304800" y="328613"/>
            <a:ext cx="8532813" cy="6197600"/>
          </a:xfrm>
          <a:custGeom>
            <a:avLst/>
            <a:gdLst>
              <a:gd name="T0" fmla="*/ 4266407 w 8532813"/>
              <a:gd name="T1" fmla="*/ 0 h 6197600"/>
              <a:gd name="T2" fmla="*/ 8532813 w 8532813"/>
              <a:gd name="T3" fmla="*/ 3098800 h 6197600"/>
              <a:gd name="T4" fmla="*/ 4266407 w 8532813"/>
              <a:gd name="T5" fmla="*/ 6197600 h 6197600"/>
              <a:gd name="T6" fmla="*/ 0 w 8532813"/>
              <a:gd name="T7" fmla="*/ 3098800 h 6197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734 w 8532813"/>
              <a:gd name="T13" fmla="*/ 37734 h 6197600"/>
              <a:gd name="T14" fmla="*/ 8495079 w 8532813"/>
              <a:gd name="T15" fmla="*/ 6159866 h 6197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2813" h="6197600">
                <a:moveTo>
                  <a:pt x="128830" y="0"/>
                </a:moveTo>
                <a:lnTo>
                  <a:pt x="128829" y="0"/>
                </a:lnTo>
                <a:cubicBezTo>
                  <a:pt x="57679" y="0"/>
                  <a:pt x="0" y="57679"/>
                  <a:pt x="0" y="128829"/>
                </a:cubicBezTo>
                <a:lnTo>
                  <a:pt x="0" y="6068770"/>
                </a:lnTo>
                <a:cubicBezTo>
                  <a:pt x="0" y="6139920"/>
                  <a:pt x="57679" y="6197600"/>
                  <a:pt x="128830" y="6197600"/>
                </a:cubicBezTo>
                <a:lnTo>
                  <a:pt x="8403983" y="6197600"/>
                </a:lnTo>
                <a:cubicBezTo>
                  <a:pt x="8475133" y="6197600"/>
                  <a:pt x="8532813" y="6139920"/>
                  <a:pt x="8532813" y="6068770"/>
                </a:cubicBezTo>
                <a:lnTo>
                  <a:pt x="8532813" y="128830"/>
                </a:lnTo>
                <a:cubicBezTo>
                  <a:pt x="8532813" y="57679"/>
                  <a:pt x="8475133" y="0"/>
                  <a:pt x="8403983" y="0"/>
                </a:cubicBezTo>
                <a:lnTo>
                  <a:pt x="12883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  <a:round/>
            <a:headEnd/>
            <a:tailEnd/>
          </a:ln>
          <a:effectLst>
            <a:outerShdw dist="50804" dir="5400000" algn="tl" rotWithShape="0">
              <a:srgbClr val="000000">
                <a:alpha val="25000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ru-RU"/>
          </a:p>
        </p:txBody>
      </p:sp>
      <p:sp>
        <p:nvSpPr>
          <p:cNvPr id="3" name="Дата 1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2CFE-98F7-40A3-AC9F-6838BF79BF29}" type="datetime1">
              <a:rPr lang="ru-RU"/>
              <a:pPr>
                <a:defRPr/>
              </a:pPr>
              <a:t>07.02.2019</a:t>
            </a:fld>
            <a:endParaRPr/>
          </a:p>
        </p:txBody>
      </p:sp>
      <p:sp>
        <p:nvSpPr>
          <p:cNvPr id="4" name="Нижний колонтитул 2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99DF-8D3D-4864-A9D0-621856D668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538785" y="533396"/>
            <a:ext cx="2971800" cy="914400"/>
          </a:xfrm>
        </p:spPr>
        <p:txBody>
          <a:bodyPr/>
          <a:lstStyle>
            <a:lvl1pPr>
              <a:defRPr sz="2200">
                <a:solidFill>
                  <a:srgbClr val="B83D68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2"/>
          </p:nvPr>
        </p:nvSpPr>
        <p:spPr>
          <a:xfrm>
            <a:off x="5538849" y="1447806"/>
            <a:ext cx="2971800" cy="4206111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761375" y="930145"/>
            <a:ext cx="4626159" cy="4724403"/>
          </a:xfr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F9370-1360-487A-A674-1360E28171AE}" type="datetime1">
              <a:rPr lang="ru-RU"/>
              <a:pPr>
                <a:defRPr/>
              </a:pPr>
              <a:t>07.02.2019</a:t>
            </a:fld>
            <a:endParaRPr/>
          </a:p>
        </p:txBody>
      </p:sp>
      <p:sp>
        <p:nvSpPr>
          <p:cNvPr id="6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2A581-FE54-45C3-81E2-67561A4132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4"/>
          <p:cNvSpPr>
            <a:spLocks/>
          </p:cNvSpPr>
          <p:nvPr/>
        </p:nvSpPr>
        <p:spPr bwMode="auto">
          <a:xfrm>
            <a:off x="304800" y="328613"/>
            <a:ext cx="8532813" cy="6197600"/>
          </a:xfrm>
          <a:custGeom>
            <a:avLst/>
            <a:gdLst>
              <a:gd name="T0" fmla="*/ 4266407 w 8532813"/>
              <a:gd name="T1" fmla="*/ 0 h 6197600"/>
              <a:gd name="T2" fmla="*/ 8532813 w 8532813"/>
              <a:gd name="T3" fmla="*/ 3098800 h 6197600"/>
              <a:gd name="T4" fmla="*/ 4266407 w 8532813"/>
              <a:gd name="T5" fmla="*/ 6197600 h 6197600"/>
              <a:gd name="T6" fmla="*/ 0 w 8532813"/>
              <a:gd name="T7" fmla="*/ 3098800 h 6197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734 w 8532813"/>
              <a:gd name="T13" fmla="*/ 37734 h 6197600"/>
              <a:gd name="T14" fmla="*/ 8495079 w 8532813"/>
              <a:gd name="T15" fmla="*/ 6159866 h 6197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2813" h="6197600">
                <a:moveTo>
                  <a:pt x="128830" y="0"/>
                </a:moveTo>
                <a:lnTo>
                  <a:pt x="128829" y="0"/>
                </a:lnTo>
                <a:cubicBezTo>
                  <a:pt x="57679" y="0"/>
                  <a:pt x="0" y="57679"/>
                  <a:pt x="0" y="128829"/>
                </a:cubicBezTo>
                <a:lnTo>
                  <a:pt x="0" y="6068770"/>
                </a:lnTo>
                <a:cubicBezTo>
                  <a:pt x="0" y="6139920"/>
                  <a:pt x="57679" y="6197600"/>
                  <a:pt x="128830" y="6197600"/>
                </a:cubicBezTo>
                <a:lnTo>
                  <a:pt x="8403983" y="6197600"/>
                </a:lnTo>
                <a:cubicBezTo>
                  <a:pt x="8475133" y="6197600"/>
                  <a:pt x="8532813" y="6139920"/>
                  <a:pt x="8532813" y="6068770"/>
                </a:cubicBezTo>
                <a:lnTo>
                  <a:pt x="8532813" y="128830"/>
                </a:lnTo>
                <a:cubicBezTo>
                  <a:pt x="8532813" y="57679"/>
                  <a:pt x="8475133" y="0"/>
                  <a:pt x="8403983" y="0"/>
                </a:cubicBezTo>
                <a:lnTo>
                  <a:pt x="12883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  <a:round/>
            <a:headEnd/>
            <a:tailEnd/>
          </a:ln>
          <a:effectLst>
            <a:outerShdw dist="50804" dir="5400000" algn="tl" rotWithShape="0">
              <a:srgbClr val="000000">
                <a:alpha val="25000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с одним скругленным углом 10"/>
          <p:cNvSpPr>
            <a:spLocks/>
          </p:cNvSpPr>
          <p:nvPr/>
        </p:nvSpPr>
        <p:spPr bwMode="auto">
          <a:xfrm>
            <a:off x="6400800" y="433388"/>
            <a:ext cx="2324100" cy="4343400"/>
          </a:xfrm>
          <a:custGeom>
            <a:avLst/>
            <a:gdLst>
              <a:gd name="T0" fmla="*/ 1162050 w 2324100"/>
              <a:gd name="T1" fmla="*/ 0 h 4343400"/>
              <a:gd name="T2" fmla="*/ 2324100 w 2324100"/>
              <a:gd name="T3" fmla="*/ 2171700 h 4343400"/>
              <a:gd name="T4" fmla="*/ 1162050 w 2324100"/>
              <a:gd name="T5" fmla="*/ 4343400 h 4343400"/>
              <a:gd name="T6" fmla="*/ 0 w 2324100"/>
              <a:gd name="T7" fmla="*/ 2171700 h 43434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324100"/>
              <a:gd name="T13" fmla="*/ 0 h 4343400"/>
              <a:gd name="T14" fmla="*/ 2305394 w 2324100"/>
              <a:gd name="T15" fmla="*/ 4343400 h 4343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24100" h="4343400">
                <a:moveTo>
                  <a:pt x="0" y="0"/>
                </a:moveTo>
                <a:lnTo>
                  <a:pt x="2260234" y="0"/>
                </a:lnTo>
                <a:cubicBezTo>
                  <a:pt x="2295506" y="0"/>
                  <a:pt x="2324100" y="28593"/>
                  <a:pt x="2324100" y="63866"/>
                </a:cubicBezTo>
                <a:lnTo>
                  <a:pt x="23241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pPr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5012055"/>
            <a:ext cx="8229600" cy="1051560"/>
          </a:xfrm>
        </p:spPr>
        <p:txBody>
          <a:bodyPr anchor="t"/>
          <a:lstStyle>
            <a:lvl1pPr>
              <a:defRPr b="0">
                <a:solidFill>
                  <a:srgbClr val="837B7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3"/>
          <p:cNvSpPr txBox="1">
            <a:spLocks noGrp="1"/>
          </p:cNvSpPr>
          <p:nvPr>
            <p:ph type="body" idx="2"/>
          </p:nvPr>
        </p:nvSpPr>
        <p:spPr>
          <a:xfrm>
            <a:off x="6462714" y="533396"/>
            <a:ext cx="2240279" cy="4211479"/>
          </a:xfrm>
        </p:spPr>
        <p:txBody>
          <a:bodyPr lIns="91440"/>
          <a:lstStyle>
            <a:lvl1pPr marL="45720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Рисунок 2"/>
          <p:cNvSpPr txBox="1">
            <a:spLocks noGrp="1"/>
          </p:cNvSpPr>
          <p:nvPr>
            <p:ph type="pic" idx="1"/>
          </p:nvPr>
        </p:nvSpPr>
        <p:spPr>
          <a:xfrm>
            <a:off x="421483" y="435766"/>
            <a:ext cx="5925312" cy="4343400"/>
          </a:xfrm>
          <a:solidFill>
            <a:srgbClr val="55505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8" name="Дата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1A7F-F736-4446-AF26-B6C5268362B4}" type="datetime1">
              <a:rPr lang="ru-RU"/>
              <a:pPr>
                <a:defRPr/>
              </a:pPr>
              <a:t>07.02.2019</a:t>
            </a:fld>
            <a:endParaRPr/>
          </a:p>
        </p:txBody>
      </p:sp>
      <p:sp>
        <p:nvSpPr>
          <p:cNvPr id="10" name="Нижний колонтитул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Номер слайда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9200-F4B0-49DE-B920-327A21185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Скругленный прямоугольник 6"/>
          <p:cNvSpPr>
            <a:spLocks/>
          </p:cNvSpPr>
          <p:nvPr/>
        </p:nvSpPr>
        <p:spPr bwMode="auto">
          <a:xfrm>
            <a:off x="304800" y="328613"/>
            <a:ext cx="8532813" cy="6197600"/>
          </a:xfrm>
          <a:custGeom>
            <a:avLst/>
            <a:gdLst>
              <a:gd name="T0" fmla="*/ 4266407 w 8532813"/>
              <a:gd name="T1" fmla="*/ 0 h 6197600"/>
              <a:gd name="T2" fmla="*/ 8532813 w 8532813"/>
              <a:gd name="T3" fmla="*/ 3098800 h 6197600"/>
              <a:gd name="T4" fmla="*/ 4266407 w 8532813"/>
              <a:gd name="T5" fmla="*/ 6197600 h 6197600"/>
              <a:gd name="T6" fmla="*/ 0 w 8532813"/>
              <a:gd name="T7" fmla="*/ 3098800 h 6197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734 w 8532813"/>
              <a:gd name="T13" fmla="*/ 37734 h 6197600"/>
              <a:gd name="T14" fmla="*/ 8495079 w 8532813"/>
              <a:gd name="T15" fmla="*/ 6159866 h 6197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2813" h="6197600">
                <a:moveTo>
                  <a:pt x="128830" y="0"/>
                </a:moveTo>
                <a:lnTo>
                  <a:pt x="128829" y="0"/>
                </a:lnTo>
                <a:cubicBezTo>
                  <a:pt x="57679" y="0"/>
                  <a:pt x="0" y="57679"/>
                  <a:pt x="0" y="128829"/>
                </a:cubicBezTo>
                <a:lnTo>
                  <a:pt x="0" y="6068770"/>
                </a:lnTo>
                <a:cubicBezTo>
                  <a:pt x="0" y="6139920"/>
                  <a:pt x="57679" y="6197600"/>
                  <a:pt x="128830" y="6197600"/>
                </a:cubicBezTo>
                <a:lnTo>
                  <a:pt x="8403983" y="6197600"/>
                </a:lnTo>
                <a:cubicBezTo>
                  <a:pt x="8475133" y="6197600"/>
                  <a:pt x="8532813" y="6139920"/>
                  <a:pt x="8532813" y="6068770"/>
                </a:cubicBezTo>
                <a:lnTo>
                  <a:pt x="8532813" y="128830"/>
                </a:lnTo>
                <a:cubicBezTo>
                  <a:pt x="8532813" y="57679"/>
                  <a:pt x="8475133" y="0"/>
                  <a:pt x="8403983" y="0"/>
                </a:cubicBezTo>
                <a:lnTo>
                  <a:pt x="12883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  <a:round/>
            <a:headEnd/>
            <a:tailEnd/>
          </a:ln>
          <a:effectLst>
            <a:outerShdw dist="50804" dir="5400000" algn="tl" rotWithShape="0">
              <a:srgbClr val="000000">
                <a:alpha val="25000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ru-RU"/>
          </a:p>
        </p:txBody>
      </p:sp>
      <p:sp>
        <p:nvSpPr>
          <p:cNvPr id="3" name="Скругленный прямоугольник 8"/>
          <p:cNvSpPr/>
          <p:nvPr/>
        </p:nvSpPr>
        <p:spPr>
          <a:xfrm>
            <a:off x="418594" y="434166"/>
            <a:ext cx="8306811" cy="5486400"/>
          </a:xfrm>
          <a:custGeom>
            <a:avLst>
              <a:gd name="f0" fmla="val 4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1E1E1"/>
              </a:gs>
            </a:gsLst>
            <a:path path="circle">
              <a:fillToRect l="50000" t="175000" r="50000" b="-75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4" name="Заголовок 12"/>
          <p:cNvSpPr txBox="1"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/>
          <p:cNvSpPr txBox="1"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6" name="Дата 24"/>
          <p:cNvSpPr txBox="1"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B3AAAE"/>
                </a:solidFill>
                <a:uFillTx/>
                <a:latin typeface="Verdana"/>
                <a:cs typeface="+mn-cs"/>
              </a:defRPr>
            </a:lvl1pPr>
          </a:lstStyle>
          <a:p>
            <a:pPr>
              <a:defRPr/>
            </a:pPr>
            <a:fld id="{76B1BED8-757F-4200-8AAD-5E0C28FE7F7F}" type="datetime1">
              <a:rPr lang="ru-RU"/>
              <a:pPr>
                <a:defRPr/>
              </a:pPr>
              <a:t>07.02.2019</a:t>
            </a:fld>
            <a:endParaRPr/>
          </a:p>
        </p:txBody>
      </p:sp>
      <p:sp>
        <p:nvSpPr>
          <p:cNvPr id="7" name="Нижний колонтитул 17"/>
          <p:cNvSpPr txBox="1"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B3AAAE"/>
                </a:solidFill>
                <a:uFillTx/>
                <a:latin typeface="Verdan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омер слайда 4"/>
          <p:cNvSpPr txBox="1"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B3AAAE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471727C-FC73-48D0-9C27-22282B9255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4" r:id="rId2"/>
    <p:sldLayoutId id="2147483852" r:id="rId3"/>
    <p:sldLayoutId id="2147483845" r:id="rId4"/>
    <p:sldLayoutId id="2147483846" r:id="rId5"/>
    <p:sldLayoutId id="2147483847" r:id="rId6"/>
    <p:sldLayoutId id="2147483853" r:id="rId7"/>
    <p:sldLayoutId id="2147483848" r:id="rId8"/>
    <p:sldLayoutId id="2147483854" r:id="rId9"/>
    <p:sldLayoutId id="2147483849" r:id="rId10"/>
    <p:sldLayoutId id="214748385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3600" b="1" kern="1200">
          <a:solidFill>
            <a:srgbClr val="D75B7E"/>
          </a:solidFill>
          <a:effectLst>
            <a:outerShdw dist="22860" dir="5400000">
              <a:srgbClr val="000000"/>
            </a:outerShdw>
          </a:effectLst>
          <a:latin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rgbClr val="B83D68"/>
        </a:buClr>
        <a:buSzPct val="80000"/>
        <a:buFont typeface="Wingdings 2" pitchFamily="18" charset="2"/>
        <a:buChar char=""/>
        <a:defRPr lang="ru-RU" sz="2800" kern="1200">
          <a:solidFill>
            <a:srgbClr val="000000"/>
          </a:solidFill>
          <a:latin typeface="Verdana"/>
        </a:defRPr>
      </a:lvl1pPr>
      <a:lvl2pPr marL="547688" lvl="1" indent="-200025" algn="l" rtl="0" eaLnBrk="0" fontAlgn="base" hangingPunct="0">
        <a:spcBef>
          <a:spcPts val="250"/>
        </a:spcBef>
        <a:spcAft>
          <a:spcPct val="0"/>
        </a:spcAft>
        <a:buClr>
          <a:srgbClr val="B83D68"/>
        </a:buClr>
        <a:buSzPct val="100000"/>
        <a:buFont typeface="Verdana" pitchFamily="34" charset="0"/>
        <a:buChar char="◦"/>
        <a:defRPr lang="ru-RU" sz="2400" kern="1200">
          <a:solidFill>
            <a:srgbClr val="000000"/>
          </a:solidFill>
          <a:latin typeface="Verdana"/>
        </a:defRPr>
      </a:lvl2pPr>
      <a:lvl3pPr marL="785813" lvl="2" indent="-182563" algn="l" rtl="0" eaLnBrk="0" fontAlgn="base" hangingPunct="0">
        <a:spcBef>
          <a:spcPts val="250"/>
        </a:spcBef>
        <a:spcAft>
          <a:spcPct val="0"/>
        </a:spcAft>
        <a:buClr>
          <a:srgbClr val="DD56FE"/>
        </a:buClr>
        <a:buSzPct val="100000"/>
        <a:buFont typeface="Wingdings 2" pitchFamily="18" charset="2"/>
        <a:buChar char=""/>
        <a:defRPr lang="ru-RU" sz="2200" kern="1200">
          <a:solidFill>
            <a:srgbClr val="000000"/>
          </a:solidFill>
          <a:latin typeface="Verdana"/>
        </a:defRPr>
      </a:lvl3pPr>
      <a:lvl4pPr marL="1023938" lvl="3" indent="-182563" algn="l" rtl="0" eaLnBrk="0" fontAlgn="base" hangingPunct="0">
        <a:spcBef>
          <a:spcPts val="225"/>
        </a:spcBef>
        <a:spcAft>
          <a:spcPct val="0"/>
        </a:spcAft>
        <a:buClr>
          <a:srgbClr val="DD56FE"/>
        </a:buClr>
        <a:buSzPct val="112000"/>
        <a:buFont typeface="Verdana" pitchFamily="34" charset="0"/>
        <a:buChar char="◦"/>
        <a:defRPr lang="ru-RU" sz="1900" kern="1200">
          <a:solidFill>
            <a:srgbClr val="000000"/>
          </a:solidFill>
          <a:latin typeface="Verdana"/>
        </a:defRPr>
      </a:lvl4pPr>
      <a:lvl5pPr marL="1279525" lvl="4" indent="-182563" algn="l" rtl="0" eaLnBrk="0" fontAlgn="base" hangingPunct="0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itchFamily="18" charset="2"/>
        <a:buChar char=""/>
        <a:defRPr lang="ru-RU" kern="1200">
          <a:solidFill>
            <a:srgbClr val="000000"/>
          </a:solidFill>
          <a:latin typeface="Verdana"/>
        </a:defRPr>
      </a:lvl5pPr>
      <a:lvl6pPr marL="1736725" indent="-182563" algn="l" rtl="0" eaLnBrk="0" fontAlgn="base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itchFamily="18" charset="2"/>
        <a:buChar char=""/>
        <a:defRPr lang="ru-RU" kern="1200">
          <a:solidFill>
            <a:srgbClr val="000000"/>
          </a:solidFill>
          <a:latin typeface="Verdana"/>
        </a:defRPr>
      </a:lvl6pPr>
      <a:lvl7pPr marL="2193925" indent="-182563" algn="l" rtl="0" eaLnBrk="0" fontAlgn="base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itchFamily="18" charset="2"/>
        <a:buChar char=""/>
        <a:defRPr lang="ru-RU" kern="1200">
          <a:solidFill>
            <a:srgbClr val="000000"/>
          </a:solidFill>
          <a:latin typeface="Verdana"/>
        </a:defRPr>
      </a:lvl7pPr>
      <a:lvl8pPr marL="2651125" indent="-182563" algn="l" rtl="0" eaLnBrk="0" fontAlgn="base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itchFamily="18" charset="2"/>
        <a:buChar char=""/>
        <a:defRPr lang="ru-RU" kern="1200">
          <a:solidFill>
            <a:srgbClr val="000000"/>
          </a:solidFill>
          <a:latin typeface="Verdana"/>
        </a:defRPr>
      </a:lvl8pPr>
      <a:lvl9pPr marL="3108325" indent="-182563" algn="l" rtl="0" eaLnBrk="0" fontAlgn="base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itchFamily="18" charset="2"/>
        <a:buChar char=""/>
        <a:defRPr lang="ru-RU" kern="1200">
          <a:solidFill>
            <a:srgbClr val="000000"/>
          </a:solidFill>
          <a:latin typeface="Verdana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2" cstate="print">
            <a:lum bright="42000" contrast="-42000"/>
          </a:blip>
          <a:srcRect/>
          <a:stretch>
            <a:fillRect/>
          </a:stretch>
        </p:blipFill>
        <p:spPr bwMode="auto">
          <a:xfrm>
            <a:off x="0" y="0"/>
            <a:ext cx="4500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SozvezdieBuilding"/>
          <p:cNvPicPr>
            <a:picLocks noChangeAspect="1" noChangeArrowheads="1"/>
          </p:cNvPicPr>
          <p:nvPr/>
        </p:nvPicPr>
        <p:blipFill>
          <a:blip r:embed="rId3" cstate="print">
            <a:lum bright="48000" contrast="-60000"/>
          </a:blip>
          <a:srcRect l="7384"/>
          <a:stretch>
            <a:fillRect/>
          </a:stretch>
        </p:blipFill>
        <p:spPr bwMode="auto">
          <a:xfrm>
            <a:off x="4500563" y="-1"/>
            <a:ext cx="4643437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P10100021"/>
          <p:cNvPicPr>
            <a:picLocks noChangeAspect="1" noChangeArrowheads="1"/>
          </p:cNvPicPr>
          <p:nvPr/>
        </p:nvPicPr>
        <p:blipFill>
          <a:blip r:embed="rId4" cstate="print">
            <a:lum bright="66000" contrast="-54000"/>
          </a:blip>
          <a:srcRect l="3981" r="-116" b="-609"/>
          <a:stretch>
            <a:fillRect/>
          </a:stretch>
        </p:blipFill>
        <p:spPr bwMode="auto">
          <a:xfrm>
            <a:off x="5004048" y="3429000"/>
            <a:ext cx="413995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04665"/>
            <a:ext cx="7776864" cy="302433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Принципы, цели</a:t>
            </a:r>
            <a:r>
              <a:rPr lang="ru-RU" sz="3200" smtClean="0">
                <a:solidFill>
                  <a:srgbClr val="FF0000"/>
                </a:solidFill>
              </a:rPr>
              <a:t>, </a:t>
            </a:r>
            <a:r>
              <a:rPr lang="ru-RU" sz="3200" smtClean="0">
                <a:solidFill>
                  <a:srgbClr val="FF0000"/>
                </a:solidFill>
              </a:rPr>
              <a:t>содержание </a:t>
            </a:r>
            <a:r>
              <a:rPr lang="ru-RU" sz="3200" smtClean="0">
                <a:solidFill>
                  <a:srgbClr val="FF0000"/>
                </a:solidFill>
              </a:rPr>
              <a:t>творческого </a:t>
            </a:r>
            <a:r>
              <a:rPr lang="ru-RU" sz="3200" dirty="0" smtClean="0">
                <a:solidFill>
                  <a:srgbClr val="FF0000"/>
                </a:solidFill>
              </a:rPr>
              <a:t>междисциплинарного обучения (ТМДО</a:t>
            </a:r>
            <a:r>
              <a:rPr lang="ru-RU" sz="3200" dirty="0" smtClean="0"/>
              <a:t>)</a:t>
            </a:r>
            <a:endParaRPr sz="3200" dirty="0" smtClean="0">
              <a:solidFill>
                <a:srgbClr val="000066"/>
              </a:solidFill>
              <a:latin typeface="Book Antiqua" pitchFamily="18" charset="0"/>
            </a:endParaRPr>
          </a:p>
        </p:txBody>
      </p:sp>
      <p:sp>
        <p:nvSpPr>
          <p:cNvPr id="7175" name="Rectangle 3"/>
          <p:cNvSpPr txBox="1">
            <a:spLocks noGrp="1" noChangeArrowheads="1"/>
          </p:cNvSpPr>
          <p:nvPr>
            <p:ph type="subTitle" idx="1"/>
          </p:nvPr>
        </p:nvSpPr>
        <p:spPr>
          <a:xfrm>
            <a:off x="4500562" y="4984750"/>
            <a:ext cx="4423569" cy="1584498"/>
          </a:xfrm>
        </p:spPr>
        <p:txBody>
          <a:bodyPr/>
          <a:lstStyle/>
          <a:p>
            <a:pPr marL="36513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Шумакова Наталья Борисовна,</a:t>
            </a:r>
          </a:p>
          <a:p>
            <a:pPr marL="36513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доктор психологических наук, ведущий научный сотрудник ФГБНУ «Психологический институт РАО»,  профессор МГППУ, </a:t>
            </a:r>
          </a:p>
          <a:p>
            <a:pPr marL="36513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n_shumakova@mail.ru</a:t>
            </a:r>
          </a:p>
        </p:txBody>
      </p:sp>
      <p:pic>
        <p:nvPicPr>
          <p:cNvPr id="1026" name="Picture 2" descr="http://inluhovitsy.ru/upload/gallery/331/35331_63efb7b5c3e7b3f37ff4441f170f720da4c4cb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956212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533400"/>
            <a:ext cx="7204075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в фокусе обучения?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8963" y="990600"/>
          <a:ext cx="8574733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1"/>
          <p:cNvSpPr txBox="1">
            <a:spLocks noGrp="1"/>
          </p:cNvSpPr>
          <p:nvPr>
            <p:ph sz="half" idx="2"/>
          </p:nvPr>
        </p:nvSpPr>
        <p:spPr>
          <a:xfrm>
            <a:off x="3995738" y="1125538"/>
            <a:ext cx="4752975" cy="5346700"/>
          </a:xfrm>
        </p:spPr>
        <p:txBody>
          <a:bodyPr/>
          <a:lstStyle/>
          <a:p>
            <a:r>
              <a:rPr alt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Прикоснуться  к многообразию окружающего мира</a:t>
            </a:r>
          </a:p>
          <a:p>
            <a:pPr marL="0" indent="0">
              <a:buNone/>
            </a:pPr>
            <a:endParaRPr alt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alt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Удивиться его тайнам</a:t>
            </a:r>
          </a:p>
          <a:p>
            <a:pPr marL="0" indent="0">
              <a:buNone/>
            </a:pPr>
            <a:endParaRPr alt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alt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Испытать радость открытия, творчества</a:t>
            </a:r>
          </a:p>
        </p:txBody>
      </p:sp>
      <p:pic>
        <p:nvPicPr>
          <p:cNvPr id="17411" name="Содержимое 14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412875"/>
            <a:ext cx="3529012" cy="3095625"/>
          </a:xfrm>
        </p:spPr>
      </p:pic>
      <p:sp>
        <p:nvSpPr>
          <p:cNvPr id="18" name="Прямоугольник 17"/>
          <p:cNvSpPr/>
          <p:nvPr/>
        </p:nvSpPr>
        <p:spPr>
          <a:xfrm>
            <a:off x="2016813" y="285728"/>
            <a:ext cx="5110373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ТМДО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3"/>
          <p:cNvSpPr>
            <a:spLocks noGrp="1"/>
          </p:cNvSpPr>
          <p:nvPr>
            <p:ph sz="half" idx="2"/>
          </p:nvPr>
        </p:nvSpPr>
        <p:spPr>
          <a:xfrm>
            <a:off x="3419475" y="1050995"/>
            <a:ext cx="5481638" cy="5381555"/>
          </a:xfrm>
        </p:spPr>
        <p:txBody>
          <a:bodyPr>
            <a:noAutofit/>
          </a:bodyPr>
          <a:lstStyle/>
          <a:p>
            <a:pPr>
              <a:defRPr/>
            </a:pPr>
            <a:r>
              <a:rPr alt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и </a:t>
            </a:r>
            <a:r>
              <a:rPr altLang="ru-RU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alt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детскую</a:t>
            </a:r>
            <a:r>
              <a:rPr alt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одаренность</a:t>
            </a:r>
            <a:endParaRPr altLang="ru-RU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alt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интеллектуальные и творческие способности</a:t>
            </a:r>
          </a:p>
          <a:p>
            <a:pPr>
              <a:defRPr/>
            </a:pPr>
            <a:r>
              <a:rPr alt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 развитие внутренней мотивации</a:t>
            </a:r>
            <a:r>
              <a:rPr alt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altLang="ru-RU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настойчивости</a:t>
            </a:r>
            <a:r>
              <a:rPr alt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altLang="ru-RU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познании</a:t>
            </a:r>
            <a:r>
              <a:rPr alt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alt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эмоциональное благополучие и социальное развитие</a:t>
            </a:r>
          </a:p>
          <a:p>
            <a:pPr>
              <a:defRPr/>
            </a:pPr>
            <a:r>
              <a:rPr alt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решать задачи развития УУД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04664"/>
            <a:ext cx="792088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нужно ТМДО?</a:t>
            </a: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060575"/>
            <a:ext cx="3095625" cy="25209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643063"/>
            <a:ext cx="4933752" cy="4483100"/>
          </a:xfrm>
        </p:spPr>
        <p:txBody>
          <a:bodyPr/>
          <a:lstStyle/>
          <a:p>
            <a:r>
              <a:rPr lang="ru-RU" altLang="ru-RU" sz="3600" b="1" i="1" dirty="0" smtClean="0">
                <a:solidFill>
                  <a:srgbClr val="000099"/>
                </a:solidFill>
              </a:rPr>
              <a:t>особое содержание обучения </a:t>
            </a:r>
            <a:r>
              <a:rPr lang="ru-RU" altLang="ru-RU" sz="2800" dirty="0" smtClean="0">
                <a:solidFill>
                  <a:srgbClr val="000099"/>
                </a:solidFill>
              </a:rPr>
              <a:t>(междисциплинарное, проблемное, высокого уровня сложности);</a:t>
            </a:r>
          </a:p>
          <a:p>
            <a:endParaRPr lang="ru-RU" alt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7" y="357167"/>
            <a:ext cx="650085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ТРИ кита 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ТМДО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Содержимое 7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3" y="1676400"/>
            <a:ext cx="3544223" cy="33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2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/>
          <p:cNvSpPr>
            <a:spLocks noChangeArrowheads="1"/>
          </p:cNvSpPr>
          <p:nvPr/>
        </p:nvSpPr>
        <p:spPr bwMode="auto">
          <a:xfrm rot="5400000">
            <a:off x="4111625" y="1246188"/>
            <a:ext cx="1584325" cy="2663825"/>
          </a:xfrm>
          <a:prstGeom prst="homePlate">
            <a:avLst>
              <a:gd name="adj" fmla="val 250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dirty="0">
                <a:latin typeface="Tahoma" pitchFamily="34" charset="0"/>
                <a:cs typeface="Arial" panose="020B0604020202020204" pitchFamily="34" charset="0"/>
              </a:rPr>
              <a:t>5кл «Преемственность»</a:t>
            </a:r>
          </a:p>
          <a:p>
            <a:pPr algn="ctr" eaLnBrk="1" hangingPunct="1">
              <a:defRPr/>
            </a:pPr>
            <a:r>
              <a:rPr lang="ru-RU" dirty="0">
                <a:latin typeface="Tahoma" pitchFamily="34" charset="0"/>
                <a:cs typeface="Arial" panose="020B0604020202020204" pitchFamily="34" charset="0"/>
              </a:rPr>
              <a:t>6кл «Система»</a:t>
            </a:r>
          </a:p>
          <a:p>
            <a:pPr algn="ctr" eaLnBrk="1" hangingPunct="1">
              <a:defRPr/>
            </a:pPr>
            <a:r>
              <a:rPr lang="ru-RU" dirty="0">
                <a:latin typeface="Tahoma" pitchFamily="34" charset="0"/>
                <a:cs typeface="Arial" panose="020B0604020202020204" pitchFamily="34" charset="0"/>
              </a:rPr>
              <a:t>7кл «Сила»</a:t>
            </a:r>
          </a:p>
          <a:p>
            <a:pPr algn="ctr" eaLnBrk="1" hangingPunct="1">
              <a:defRPr/>
            </a:pPr>
            <a:r>
              <a:rPr lang="ru-RU" dirty="0">
                <a:latin typeface="Tahoma" pitchFamily="34" charset="0"/>
                <a:cs typeface="Arial" panose="020B0604020202020204" pitchFamily="34" charset="0"/>
              </a:rPr>
              <a:t>8кл «Адаптация»</a:t>
            </a:r>
          </a:p>
          <a:p>
            <a:pPr algn="ctr" eaLnBrk="1" hangingPunct="1">
              <a:defRPr/>
            </a:pPr>
            <a:r>
              <a:rPr lang="ru-RU" dirty="0">
                <a:latin typeface="Tahoma" pitchFamily="34" charset="0"/>
                <a:cs typeface="Arial" panose="020B0604020202020204" pitchFamily="34" charset="0"/>
              </a:rPr>
              <a:t>9кл «Взаимосвязь»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 rot="5400000">
            <a:off x="1439862" y="1089026"/>
            <a:ext cx="1152525" cy="2520950"/>
          </a:xfrm>
          <a:prstGeom prst="homePlate">
            <a:avLst>
              <a:gd name="adj" fmla="val 25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dirty="0">
                <a:latin typeface="Tahoma" pitchFamily="34" charset="0"/>
                <a:cs typeface="Arial" panose="020B0604020202020204" pitchFamily="34" charset="0"/>
              </a:rPr>
              <a:t>1-2кл «Изменение»</a:t>
            </a:r>
          </a:p>
          <a:p>
            <a:pPr algn="ctr" eaLnBrk="1" hangingPunct="1">
              <a:defRPr/>
            </a:pPr>
            <a:r>
              <a:rPr lang="ru-RU" dirty="0">
                <a:latin typeface="Tahoma" pitchFamily="34" charset="0"/>
                <a:cs typeface="Arial" panose="020B0604020202020204" pitchFamily="34" charset="0"/>
              </a:rPr>
              <a:t>2-3кл «Влияние»</a:t>
            </a:r>
          </a:p>
          <a:p>
            <a:pPr algn="ctr" eaLnBrk="1" hangingPunct="1">
              <a:defRPr/>
            </a:pPr>
            <a:r>
              <a:rPr lang="ru-RU" dirty="0">
                <a:latin typeface="Tahoma" pitchFamily="34" charset="0"/>
                <a:cs typeface="Arial" panose="020B0604020202020204" pitchFamily="34" charset="0"/>
              </a:rPr>
              <a:t>4кл «Порядок»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 rot="5400000">
            <a:off x="7164388" y="1268413"/>
            <a:ext cx="1223962" cy="2233612"/>
          </a:xfrm>
          <a:prstGeom prst="homePlate">
            <a:avLst>
              <a:gd name="adj" fmla="val 25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dirty="0">
                <a:latin typeface="Tahoma" pitchFamily="34" charset="0"/>
                <a:cs typeface="Arial" panose="020B0604020202020204" pitchFamily="34" charset="0"/>
              </a:rPr>
              <a:t>10кл «Мера»</a:t>
            </a:r>
          </a:p>
          <a:p>
            <a:pPr algn="ctr" eaLnBrk="1" hangingPunct="1">
              <a:defRPr/>
            </a:pPr>
            <a:r>
              <a:rPr lang="ru-RU" dirty="0">
                <a:latin typeface="Tahoma" pitchFamily="34" charset="0"/>
                <a:cs typeface="Arial" panose="020B0604020202020204" pitchFamily="34" charset="0"/>
              </a:rPr>
              <a:t>11кл «Выживание»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85813" y="1357313"/>
            <a:ext cx="8137525" cy="415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dirty="0">
                <a:latin typeface="Tahoma" pitchFamily="34" charset="0"/>
                <a:cs typeface="Arial" panose="020B0604020202020204" pitchFamily="34" charset="0"/>
              </a:rPr>
              <a:t>Глобальная тема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000125" y="3357563"/>
            <a:ext cx="7129463" cy="361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dirty="0">
                <a:latin typeface="Tahoma" pitchFamily="34" charset="0"/>
                <a:cs typeface="Arial" panose="020B0604020202020204" pitchFamily="34" charset="0"/>
              </a:rPr>
              <a:t>Междисциплинарное обобщение</a:t>
            </a: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3286125" y="4143375"/>
            <a:ext cx="2374900" cy="1150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000">
                <a:latin typeface="Tahoma" pitchFamily="34" charset="0"/>
              </a:rPr>
              <a:t>Области знаний</a:t>
            </a: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724525" y="4076700"/>
            <a:ext cx="3168650" cy="1368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latin typeface="Tahoma" pitchFamily="34" charset="0"/>
                <a:cs typeface="Arial" panose="020B0604020202020204" pitchFamily="34" charset="0"/>
              </a:rPr>
              <a:t>Естествознание,</a:t>
            </a:r>
          </a:p>
          <a:p>
            <a:pPr algn="ctr" eaLnBrk="1" hangingPunct="1">
              <a:defRPr/>
            </a:pPr>
            <a:r>
              <a:rPr lang="ru-RU" dirty="0">
                <a:latin typeface="Tahoma" pitchFamily="34" charset="0"/>
                <a:cs typeface="Arial" panose="020B0604020202020204" pitchFamily="34" charset="0"/>
              </a:rPr>
              <a:t>техника, математика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 rot="10800000">
            <a:off x="179388" y="4076700"/>
            <a:ext cx="3097212" cy="1368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defRPr/>
            </a:pPr>
            <a:r>
              <a:rPr lang="ru-RU" dirty="0">
                <a:latin typeface="Tahoma" pitchFamily="34" charset="0"/>
                <a:cs typeface="Arial" panose="020B0604020202020204" pitchFamily="34" charset="0"/>
              </a:rPr>
              <a:t>Язык, психология, </a:t>
            </a:r>
          </a:p>
          <a:p>
            <a:pPr algn="ctr" eaLnBrk="1" hangingPunct="1">
              <a:defRPr/>
            </a:pPr>
            <a:r>
              <a:rPr lang="ru-RU" dirty="0">
                <a:latin typeface="Tahoma" pitchFamily="34" charset="0"/>
                <a:cs typeface="Arial" panose="020B0604020202020204" pitchFamily="34" charset="0"/>
              </a:rPr>
              <a:t>история, литература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 rot="5400000">
            <a:off x="3888582" y="4112419"/>
            <a:ext cx="1223962" cy="36004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dirty="0">
                <a:latin typeface="Tahoma" pitchFamily="34" charset="0"/>
                <a:cs typeface="Arial" panose="020B0604020202020204" pitchFamily="34" charset="0"/>
              </a:rPr>
              <a:t>Музыка,</a:t>
            </a:r>
          </a:p>
          <a:p>
            <a:pPr algn="ctr" eaLnBrk="1" hangingPunct="1">
              <a:defRPr/>
            </a:pPr>
            <a:r>
              <a:rPr lang="ru-RU" dirty="0">
                <a:latin typeface="Tahoma" pitchFamily="34" charset="0"/>
                <a:cs typeface="Arial" panose="020B0604020202020204" pitchFamily="34" charset="0"/>
              </a:rPr>
              <a:t>живопись,</a:t>
            </a:r>
          </a:p>
          <a:p>
            <a:pPr algn="ctr" eaLnBrk="1" hangingPunct="1">
              <a:defRPr/>
            </a:pPr>
            <a:r>
              <a:rPr lang="ru-RU" dirty="0">
                <a:latin typeface="Tahoma" pitchFamily="34" charset="0"/>
                <a:cs typeface="Arial" panose="020B0604020202020204" pitchFamily="34" charset="0"/>
              </a:rPr>
              <a:t>архитектура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4071938" y="3786188"/>
            <a:ext cx="792162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 rot="5400000">
            <a:off x="4371975" y="-1300162"/>
            <a:ext cx="581025" cy="47529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571 h 21600"/>
              <a:gd name="T14" fmla="*/ 17482 w 21600"/>
              <a:gd name="T15" fmla="*/ 190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95" y="0"/>
                </a:moveTo>
                <a:lnTo>
                  <a:pt x="16195" y="2571"/>
                </a:lnTo>
                <a:lnTo>
                  <a:pt x="3375" y="2571"/>
                </a:lnTo>
                <a:lnTo>
                  <a:pt x="3375" y="19029"/>
                </a:lnTo>
                <a:lnTo>
                  <a:pt x="16195" y="19029"/>
                </a:lnTo>
                <a:lnTo>
                  <a:pt x="1619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571"/>
                </a:moveTo>
                <a:lnTo>
                  <a:pt x="1350" y="19029"/>
                </a:lnTo>
                <a:lnTo>
                  <a:pt x="2700" y="19029"/>
                </a:lnTo>
                <a:lnTo>
                  <a:pt x="2700" y="2571"/>
                </a:lnTo>
                <a:close/>
              </a:path>
              <a:path w="21600" h="21600">
                <a:moveTo>
                  <a:pt x="0" y="2571"/>
                </a:moveTo>
                <a:lnTo>
                  <a:pt x="0" y="19029"/>
                </a:lnTo>
                <a:lnTo>
                  <a:pt x="675" y="19029"/>
                </a:lnTo>
                <a:lnTo>
                  <a:pt x="675" y="2571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sz="3200" dirty="0">
                <a:latin typeface="Tahoma" pitchFamily="34" charset="0"/>
                <a:cs typeface="Arial" panose="020B0604020202020204" pitchFamily="34" charset="0"/>
              </a:rPr>
              <a:t>Тема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3" grpId="1" animBg="1"/>
      <p:bldP spid="15364" grpId="0" animBg="1"/>
      <p:bldP spid="15364" grpId="1" animBg="1"/>
      <p:bldP spid="15365" grpId="0" animBg="1"/>
      <p:bldP spid="15365" grpId="1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183880" cy="8058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Тематическая междисциплинарная интеграция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6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99592" y="980728"/>
            <a:ext cx="2708077" cy="5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12700"/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Системы выполняют определенные функции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63638"/>
            <a:ext cx="8229600" cy="271462"/>
          </a:xfrm>
        </p:spPr>
        <p:txBody>
          <a:bodyPr/>
          <a:lstStyle/>
          <a:p>
            <a:pPr>
              <a:defRPr/>
            </a:pPr>
            <a:r>
              <a:rPr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ТРИ </a:t>
            </a:r>
            <a:r>
              <a:rPr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кита</a:t>
            </a:r>
            <a:r>
              <a:rPr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ТМДО</a:t>
            </a:r>
            <a:br>
              <a:rPr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dirty="0"/>
          </a:p>
        </p:txBody>
      </p:sp>
      <p:sp>
        <p:nvSpPr>
          <p:cNvPr id="21507" name="Содержимое 3"/>
          <p:cNvSpPr txBox="1">
            <a:spLocks noGrp="1"/>
          </p:cNvSpPr>
          <p:nvPr>
            <p:ph sz="half" idx="2"/>
          </p:nvPr>
        </p:nvSpPr>
        <p:spPr>
          <a:xfrm>
            <a:off x="4110038" y="874713"/>
            <a:ext cx="4786312" cy="5602287"/>
          </a:xfrm>
        </p:spPr>
        <p:txBody>
          <a:bodyPr/>
          <a:lstStyle/>
          <a:p>
            <a:r>
              <a:rPr altLang="ru-RU" sz="3600" b="1" i="1" smtClean="0">
                <a:solidFill>
                  <a:srgbClr val="000099"/>
                </a:solidFill>
                <a:latin typeface="Verdana" pitchFamily="34" charset="0"/>
              </a:rPr>
              <a:t>метод обучения </a:t>
            </a:r>
            <a:r>
              <a:rPr altLang="ru-RU" smtClean="0">
                <a:solidFill>
                  <a:srgbClr val="000099"/>
                </a:solidFill>
                <a:latin typeface="Verdana" pitchFamily="34" charset="0"/>
              </a:rPr>
              <a:t>(диалогический, проблемно-исследовательский, обеспечивающий высокий уровень самостоятельности ребенка и, в то же время, развитие социальной ответственности и способности к сотрудничеству).</a:t>
            </a:r>
          </a:p>
          <a:p>
            <a:endParaRPr altLang="ru-RU" smtClean="0"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4338" y="6111875"/>
            <a:ext cx="2286000" cy="365125"/>
          </a:xfrm>
        </p:spPr>
        <p:txBody>
          <a:bodyPr/>
          <a:lstStyle/>
          <a:p>
            <a:pPr>
              <a:defRPr/>
            </a:pPr>
            <a:r>
              <a:rPr dirty="0" smtClean="0"/>
              <a:t>Шумакова </a:t>
            </a:r>
            <a:r>
              <a:rPr dirty="0"/>
              <a:t>Н</a:t>
            </a:r>
            <a:r>
              <a:rPr dirty="0" smtClean="0"/>
              <a:t>.Б.</a:t>
            </a:r>
            <a:endParaRPr dirty="0"/>
          </a:p>
        </p:txBody>
      </p:sp>
      <p:pic>
        <p:nvPicPr>
          <p:cNvPr id="7" name="Содержимое 6" descr="C:\Users\user\Desktop\318768-13062115050059_(1)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3932238" cy="327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28625" y="5572125"/>
            <a:ext cx="8183563" cy="1000125"/>
          </a:xfrm>
        </p:spPr>
        <p:txBody>
          <a:bodyPr>
            <a:normAutofit fontScale="90000"/>
          </a:bodyPr>
          <a:lstStyle/>
          <a:p>
            <a:pPr indent="180975" algn="r">
              <a:defRPr/>
            </a:pPr>
            <a:r>
              <a:rPr altLang="ru-RU" sz="2000" i="1" smtClean="0">
                <a:solidFill>
                  <a:srgbClr val="0066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«Нужно всемерно стремиться к тому, чтобы урок был цельным, подчиненным одной идее».</a:t>
            </a:r>
            <a:r>
              <a:rPr altLang="ru-RU" sz="2000" smtClean="0">
                <a:solidFill>
                  <a:srgbClr val="0066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/>
            </a:r>
            <a:br>
              <a:rPr altLang="ru-RU" sz="2000" smtClean="0">
                <a:solidFill>
                  <a:srgbClr val="0066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</a:br>
            <a:r>
              <a:rPr altLang="ru-RU" sz="2000" i="1" smtClean="0">
                <a:solidFill>
                  <a:srgbClr val="0066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В. В. Зеньковский</a:t>
            </a:r>
            <a:r>
              <a:rPr altLang="ru-RU" sz="1400" smtClean="0">
                <a:solidFill>
                  <a:srgbClr val="0066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/>
            </a:r>
            <a:br>
              <a:rPr altLang="ru-RU" sz="1400" smtClean="0">
                <a:solidFill>
                  <a:srgbClr val="0066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</a:br>
            <a:endParaRPr altLang="ru-RU" sz="1400" smtClean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2531" name="Group 6"/>
          <p:cNvGrpSpPr>
            <a:grpSpLocks noGrp="1"/>
          </p:cNvGrpSpPr>
          <p:nvPr/>
        </p:nvGrpSpPr>
        <p:grpSpPr bwMode="auto">
          <a:xfrm>
            <a:off x="428625" y="571500"/>
            <a:ext cx="8274050" cy="4545013"/>
            <a:chOff x="16445" y="4634"/>
            <a:chExt cx="6961" cy="4392"/>
          </a:xfrm>
        </p:grpSpPr>
        <p:grpSp>
          <p:nvGrpSpPr>
            <p:cNvPr id="22532" name="Group 7"/>
            <p:cNvGrpSpPr>
              <a:grpSpLocks/>
            </p:cNvGrpSpPr>
            <p:nvPr/>
          </p:nvGrpSpPr>
          <p:grpSpPr bwMode="auto">
            <a:xfrm>
              <a:off x="16445" y="4634"/>
              <a:ext cx="6961" cy="4392"/>
              <a:chOff x="16445" y="4634"/>
              <a:chExt cx="6961" cy="4392"/>
            </a:xfrm>
          </p:grpSpPr>
          <p:grpSp>
            <p:nvGrpSpPr>
              <p:cNvPr id="22536" name="Group 8"/>
              <p:cNvGrpSpPr>
                <a:grpSpLocks/>
              </p:cNvGrpSpPr>
              <p:nvPr/>
            </p:nvGrpSpPr>
            <p:grpSpPr bwMode="auto">
              <a:xfrm>
                <a:off x="16445" y="4634"/>
                <a:ext cx="6961" cy="4392"/>
                <a:chOff x="16445" y="4139"/>
                <a:chExt cx="6961" cy="4591"/>
              </a:xfrm>
            </p:grpSpPr>
            <p:sp>
              <p:nvSpPr>
                <p:cNvPr id="26634" name="AutoShape 9"/>
                <p:cNvSpPr>
                  <a:spLocks noChangeArrowheads="1"/>
                </p:cNvSpPr>
                <p:nvPr/>
              </p:nvSpPr>
              <p:spPr bwMode="auto">
                <a:xfrm>
                  <a:off x="18439" y="4211"/>
                  <a:ext cx="889" cy="451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2700">
                  <a:solidFill>
                    <a:srgbClr val="B2A1C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26635" name="AutoShape 10"/>
                <p:cNvSpPr>
                  <a:spLocks noChangeArrowheads="1"/>
                </p:cNvSpPr>
                <p:nvPr/>
              </p:nvSpPr>
              <p:spPr bwMode="auto">
                <a:xfrm>
                  <a:off x="19441" y="4211"/>
                  <a:ext cx="891" cy="451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2700">
                  <a:solidFill>
                    <a:srgbClr val="B2A1C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26636" name="AutoShape 11"/>
                <p:cNvSpPr>
                  <a:spLocks noChangeArrowheads="1"/>
                </p:cNvSpPr>
                <p:nvPr/>
              </p:nvSpPr>
              <p:spPr bwMode="auto">
                <a:xfrm>
                  <a:off x="20468" y="4211"/>
                  <a:ext cx="891" cy="451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2700">
                  <a:solidFill>
                    <a:srgbClr val="B2A1C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26637" name="AutoShape 12"/>
                <p:cNvSpPr>
                  <a:spLocks noChangeArrowheads="1"/>
                </p:cNvSpPr>
                <p:nvPr/>
              </p:nvSpPr>
              <p:spPr bwMode="auto">
                <a:xfrm>
                  <a:off x="21449" y="4211"/>
                  <a:ext cx="892" cy="451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2700">
                  <a:solidFill>
                    <a:srgbClr val="B2A1C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26638" name="AutoShape 13"/>
                <p:cNvSpPr>
                  <a:spLocks noChangeArrowheads="1"/>
                </p:cNvSpPr>
                <p:nvPr/>
              </p:nvSpPr>
              <p:spPr bwMode="auto">
                <a:xfrm>
                  <a:off x="17449" y="4211"/>
                  <a:ext cx="888" cy="451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2700">
                  <a:solidFill>
                    <a:srgbClr val="B2A1C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26639" name="AutoShape 14"/>
                <p:cNvSpPr>
                  <a:spLocks noChangeArrowheads="1"/>
                </p:cNvSpPr>
                <p:nvPr/>
              </p:nvSpPr>
              <p:spPr bwMode="auto">
                <a:xfrm>
                  <a:off x="22515" y="4211"/>
                  <a:ext cx="891" cy="451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2700">
                  <a:solidFill>
                    <a:srgbClr val="B2A1C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26640" name="AutoShape 15"/>
                <p:cNvSpPr>
                  <a:spLocks noChangeArrowheads="1"/>
                </p:cNvSpPr>
                <p:nvPr/>
              </p:nvSpPr>
              <p:spPr bwMode="auto">
                <a:xfrm>
                  <a:off x="16445" y="4211"/>
                  <a:ext cx="891" cy="451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2700">
                  <a:solidFill>
                    <a:srgbClr val="B2A1C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grpSp>
              <p:nvGrpSpPr>
                <p:cNvPr id="22545" name="Group 16"/>
                <p:cNvGrpSpPr>
                  <a:grpSpLocks/>
                </p:cNvGrpSpPr>
                <p:nvPr/>
              </p:nvGrpSpPr>
              <p:grpSpPr bwMode="auto">
                <a:xfrm>
                  <a:off x="16445" y="4139"/>
                  <a:ext cx="6912" cy="2598"/>
                  <a:chOff x="16445" y="4139"/>
                  <a:chExt cx="6912" cy="2598"/>
                </a:xfrm>
              </p:grpSpPr>
              <p:grpSp>
                <p:nvGrpSpPr>
                  <p:cNvPr id="22546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6526" y="4371"/>
                    <a:ext cx="6831" cy="2366"/>
                    <a:chOff x="453" y="4534"/>
                    <a:chExt cx="7296" cy="2366"/>
                  </a:xfrm>
                </p:grpSpPr>
                <p:sp>
                  <p:nvSpPr>
                    <p:cNvPr id="22556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2" y="4534"/>
                      <a:ext cx="798" cy="236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2A1C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2557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2" y="4534"/>
                      <a:ext cx="798" cy="236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2A1C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2558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49" y="4534"/>
                      <a:ext cx="798" cy="22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2A1C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2559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8" y="4534"/>
                      <a:ext cx="798" cy="22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2A1C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19488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" y="4536"/>
                      <a:ext cx="796" cy="236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2A1C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</p:spPr>
                  <p:txBody>
                    <a:bodyPr vert="vert270"/>
                    <a:lstStyle/>
                    <a:p>
                      <a:pPr eaLnBrk="1" hangingPunct="1">
                        <a:defRPr/>
                      </a:pPr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561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5" y="4534"/>
                      <a:ext cx="798" cy="236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2A1C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2562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14" y="4534"/>
                      <a:ext cx="835" cy="222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2A1C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3F315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</p:grpSp>
              <p:grpSp>
                <p:nvGrpSpPr>
                  <p:cNvPr id="22547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6445" y="4139"/>
                    <a:ext cx="5831" cy="2526"/>
                    <a:chOff x="16445" y="4139"/>
                    <a:chExt cx="5831" cy="2526"/>
                  </a:xfrm>
                </p:grpSpPr>
                <p:grpSp>
                  <p:nvGrpSpPr>
                    <p:cNvPr id="22548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471" y="4473"/>
                      <a:ext cx="2823" cy="2047"/>
                      <a:chOff x="18471" y="4473"/>
                      <a:chExt cx="2823" cy="2047"/>
                    </a:xfrm>
                  </p:grpSpPr>
                  <p:sp>
                    <p:nvSpPr>
                      <p:cNvPr id="19481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71" y="4503"/>
                        <a:ext cx="858" cy="201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vert270"/>
                      <a:lstStyle/>
                      <a:p>
                        <a:pPr algn="ctr" eaLnBrk="1" hangingPunct="1">
                          <a:spcAft>
                            <a:spcPts val="0"/>
                          </a:spcAft>
                          <a:defRPr/>
                        </a:pPr>
                        <a:r>
                          <a:rPr lang="ru-RU" b="1" dirty="0">
                            <a:latin typeface="Arial Narrow" pitchFamily="34" charset="0"/>
                            <a:cs typeface="Arial" panose="020B0604020202020204" pitchFamily="34" charset="0"/>
                          </a:rPr>
                          <a:t>Обмен</a:t>
                        </a:r>
                      </a:p>
                      <a:p>
                        <a:pPr algn="ctr" eaLnBrk="1" hangingPunct="1">
                          <a:spcAft>
                            <a:spcPts val="0"/>
                          </a:spcAft>
                          <a:defRPr/>
                        </a:pPr>
                        <a:r>
                          <a:rPr lang="ru-RU" b="1" dirty="0">
                            <a:latin typeface="Arial Narrow" pitchFamily="34" charset="0"/>
                            <a:cs typeface="Arial" panose="020B0604020202020204" pitchFamily="34" charset="0"/>
                          </a:rPr>
                          <a:t>информацией</a:t>
                        </a:r>
                        <a:endParaRPr lang="ru-RU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482" name="Rectangl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478" y="4473"/>
                        <a:ext cx="819" cy="189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vert270"/>
                      <a:lstStyle/>
                      <a:p>
                        <a:pPr algn="ctr" eaLnBrk="1" hangingPunct="1">
                          <a:spcAft>
                            <a:spcPts val="0"/>
                          </a:spcAft>
                          <a:defRPr/>
                        </a:pPr>
                        <a:r>
                          <a:rPr lang="ru-RU" b="1" dirty="0">
                            <a:latin typeface="Arial Narrow" pitchFamily="34" charset="0"/>
                            <a:cs typeface="Arial" panose="020B0604020202020204" pitchFamily="34" charset="0"/>
                          </a:rPr>
                          <a:t>Организация</a:t>
                        </a:r>
                      </a:p>
                      <a:p>
                        <a:pPr algn="ctr" eaLnBrk="1" hangingPunct="1">
                          <a:spcAft>
                            <a:spcPts val="0"/>
                          </a:spcAft>
                          <a:defRPr/>
                        </a:pPr>
                        <a:r>
                          <a:rPr lang="ru-RU" b="1" dirty="0">
                            <a:latin typeface="Arial Narrow" pitchFamily="34" charset="0"/>
                            <a:cs typeface="Arial" panose="020B0604020202020204" pitchFamily="34" charset="0"/>
                          </a:rPr>
                          <a:t>информации</a:t>
                        </a:r>
                      </a:p>
                      <a:p>
                        <a:pPr eaLnBrk="1" hangingPunct="1">
                          <a:defRPr/>
                        </a:pPr>
                        <a:endParaRPr lang="ru-RU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483" name="Rectangl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468" y="4503"/>
                        <a:ext cx="826" cy="186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vert270"/>
                      <a:lstStyle/>
                      <a:p>
                        <a:pPr algn="ctr" eaLnBrk="1" hangingPunct="1">
                          <a:spcAft>
                            <a:spcPts val="0"/>
                          </a:spcAft>
                          <a:defRPr/>
                        </a:pPr>
                        <a:r>
                          <a:rPr lang="ru-RU" b="1" dirty="0">
                            <a:latin typeface="Arial Narrow" pitchFamily="34" charset="0"/>
                            <a:cs typeface="Arial" panose="020B0604020202020204" pitchFamily="34" charset="0"/>
                          </a:rPr>
                          <a:t>Связывание</a:t>
                        </a:r>
                      </a:p>
                      <a:p>
                        <a:pPr algn="ctr" eaLnBrk="1" hangingPunct="1">
                          <a:spcAft>
                            <a:spcPts val="0"/>
                          </a:spcAft>
                          <a:defRPr/>
                        </a:pPr>
                        <a:r>
                          <a:rPr lang="ru-RU" b="1" dirty="0">
                            <a:latin typeface="Arial Narrow" pitchFamily="34" charset="0"/>
                            <a:cs typeface="Arial" panose="020B0604020202020204" pitchFamily="34" charset="0"/>
                          </a:rPr>
                          <a:t>информации</a:t>
                        </a:r>
                      </a:p>
                      <a:p>
                        <a:pPr eaLnBrk="1" hangingPunct="1">
                          <a:defRPr/>
                        </a:pPr>
                        <a:endParaRPr lang="ru-RU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2549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45" y="4139"/>
                      <a:ext cx="5831" cy="2526"/>
                      <a:chOff x="16445" y="4139"/>
                      <a:chExt cx="5831" cy="2526"/>
                    </a:xfrm>
                  </p:grpSpPr>
                  <p:sp>
                    <p:nvSpPr>
                      <p:cNvPr id="19478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450" y="4473"/>
                        <a:ext cx="826" cy="193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vert270"/>
                      <a:lstStyle/>
                      <a:p>
                        <a:pPr algn="ctr" eaLnBrk="1" hangingPunct="1">
                          <a:lnSpc>
                            <a:spcPts val="2400"/>
                          </a:lnSpc>
                          <a:spcAft>
                            <a:spcPts val="0"/>
                          </a:spcAft>
                          <a:defRPr/>
                        </a:pPr>
                        <a:r>
                          <a:rPr lang="ru-RU" b="1" dirty="0">
                            <a:latin typeface="Arial Narrow" pitchFamily="34" charset="0"/>
                            <a:cs typeface="Arial" panose="020B0604020202020204" pitchFamily="34" charset="0"/>
                          </a:rPr>
                          <a:t>Подведение итогов, рефлексия</a:t>
                        </a:r>
                      </a:p>
                      <a:p>
                        <a:pPr eaLnBrk="1" hangingPunct="1">
                          <a:defRPr/>
                        </a:pPr>
                        <a:endParaRPr lang="ru-RU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479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445" y="4473"/>
                        <a:ext cx="841" cy="219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vert270"/>
                      <a:lstStyle/>
                      <a:p>
                        <a:pPr algn="ctr" eaLnBrk="1" hangingPunct="1">
                          <a:spcAft>
                            <a:spcPts val="1000"/>
                          </a:spcAft>
                          <a:defRPr/>
                        </a:pPr>
                        <a:endParaRPr lang="en-US" sz="1100" b="1" dirty="0">
                          <a:latin typeface="Arial Narrow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 eaLnBrk="1" hangingPunct="1">
                          <a:spcAft>
                            <a:spcPts val="1000"/>
                          </a:spcAft>
                          <a:defRPr/>
                        </a:pPr>
                        <a:r>
                          <a:rPr lang="ru-RU" b="1" dirty="0">
                            <a:latin typeface="Arial Narrow" pitchFamily="34" charset="0"/>
                            <a:cs typeface="Arial" panose="020B0604020202020204" pitchFamily="34" charset="0"/>
                          </a:rPr>
                          <a:t>Мотивация</a:t>
                        </a:r>
                        <a:endParaRPr lang="en-US" b="1" dirty="0">
                          <a:latin typeface="Arial Narrow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480" name="Rectangl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467" y="4139"/>
                        <a:ext cx="841" cy="252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vert270"/>
                      <a:lstStyle/>
                      <a:p>
                        <a:pPr algn="ctr" eaLnBrk="1" hangingPunct="1">
                          <a:spcAft>
                            <a:spcPts val="0"/>
                          </a:spcAft>
                          <a:defRPr/>
                        </a:pPr>
                        <a:endParaRPr lang="en-US" sz="800" b="1" dirty="0">
                          <a:latin typeface="Arial Narrow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 eaLnBrk="1" hangingPunct="1">
                          <a:spcAft>
                            <a:spcPts val="0"/>
                          </a:spcAft>
                          <a:defRPr/>
                        </a:pPr>
                        <a:endParaRPr lang="en-US" sz="800" b="1" dirty="0">
                          <a:latin typeface="Arial Narrow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 eaLnBrk="1" hangingPunct="1">
                          <a:spcAft>
                            <a:spcPts val="0"/>
                          </a:spcAft>
                          <a:defRPr/>
                        </a:pPr>
                        <a:r>
                          <a:rPr lang="ru-RU" b="1" dirty="0">
                            <a:latin typeface="Arial Narrow" pitchFamily="34" charset="0"/>
                            <a:cs typeface="Arial" panose="020B0604020202020204" pitchFamily="34" charset="0"/>
                          </a:rPr>
                          <a:t>Исследование</a:t>
                        </a:r>
                      </a:p>
                      <a:p>
                        <a:pPr eaLnBrk="1" hangingPunct="1">
                          <a:defRPr/>
                        </a:pPr>
                        <a:endParaRPr lang="ru-RU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19465" name="Rectangle 34"/>
              <p:cNvSpPr>
                <a:spLocks noChangeArrowheads="1"/>
              </p:cNvSpPr>
              <p:nvPr/>
            </p:nvSpPr>
            <p:spPr bwMode="auto">
              <a:xfrm>
                <a:off x="22696" y="4979"/>
                <a:ext cx="599" cy="2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270"/>
              <a:lstStyle/>
              <a:p>
                <a:pPr algn="ctr" eaLnBrk="1" hangingPunct="1">
                  <a:spcAft>
                    <a:spcPts val="1000"/>
                  </a:spcAft>
                  <a:defRPr/>
                </a:pPr>
                <a:r>
                  <a:rPr lang="ru-RU" sz="2800" b="1" dirty="0">
                    <a:latin typeface="Arial Narrow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b="1" dirty="0">
                    <a:latin typeface="Arial Narrow" pitchFamily="34" charset="0"/>
                    <a:cs typeface="Arial" panose="020B0604020202020204" pitchFamily="34" charset="0"/>
                  </a:rPr>
                  <a:t>Применение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533" name="Group 35"/>
            <p:cNvGrpSpPr>
              <a:grpSpLocks/>
            </p:cNvGrpSpPr>
            <p:nvPr/>
          </p:nvGrpSpPr>
          <p:grpSpPr bwMode="auto">
            <a:xfrm>
              <a:off x="16984" y="6897"/>
              <a:ext cx="5847" cy="1767"/>
              <a:chOff x="16984" y="6897"/>
              <a:chExt cx="5847" cy="1767"/>
            </a:xfrm>
          </p:grpSpPr>
          <p:sp>
            <p:nvSpPr>
              <p:cNvPr id="26630" name="AutoShape 36"/>
              <p:cNvSpPr>
                <a:spLocks noChangeArrowheads="1"/>
              </p:cNvSpPr>
              <p:nvPr/>
            </p:nvSpPr>
            <p:spPr bwMode="auto">
              <a:xfrm>
                <a:off x="16986" y="6897"/>
                <a:ext cx="5843" cy="1767"/>
              </a:xfrm>
              <a:prstGeom prst="leftRightArrow">
                <a:avLst>
                  <a:gd name="adj1" fmla="val 55111"/>
                  <a:gd name="adj2" fmla="val 43202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5B8B7"/>
                  </a:gs>
                </a:gsLst>
                <a:lin ang="5400000" scaled="1"/>
              </a:gradFill>
              <a:ln w="12700">
                <a:solidFill>
                  <a:srgbClr val="D99594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7415" name="Rectangle 37"/>
              <p:cNvSpPr>
                <a:spLocks noChangeArrowheads="1"/>
              </p:cNvSpPr>
              <p:nvPr/>
            </p:nvSpPr>
            <p:spPr bwMode="auto">
              <a:xfrm>
                <a:off x="17286" y="7306"/>
                <a:ext cx="4755" cy="10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lang="ru-RU" b="1" spc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 Black" pitchFamily="34" charset="0"/>
                    <a:cs typeface="Arial" panose="020B0604020202020204" pitchFamily="34" charset="0"/>
                  </a:rPr>
                  <a:t>мотивация</a:t>
                </a:r>
              </a:p>
              <a:p>
                <a:pPr algn="ctr" eaLnBrk="1" hangingPunct="1">
                  <a:defRPr/>
                </a:pPr>
                <a:r>
                  <a:rPr lang="ru-RU" b="1" dirty="0">
                    <a:latin typeface="Arial Black" pitchFamily="34" charset="0"/>
                    <a:cs typeface="Arial" panose="020B0604020202020204" pitchFamily="34" charset="0"/>
                  </a:rPr>
                  <a:t>УРОК-ИССЛЕДОВАНИЕ – УРОК-СИСТЕМА</a:t>
                </a:r>
              </a:p>
              <a:p>
                <a:pPr algn="ctr" eaLnBrk="1" hangingPunct="1">
                  <a:defRPr/>
                </a:pPr>
                <a:r>
                  <a:rPr lang="ru-RU" b="1" spc="2500" dirty="0">
                    <a:solidFill>
                      <a:srgbClr val="00B0F0"/>
                    </a:solidFill>
                    <a:latin typeface="Arial Black" pitchFamily="34" charset="0"/>
                    <a:cs typeface="Arial" panose="020B0604020202020204" pitchFamily="34" charset="0"/>
                  </a:rPr>
                  <a:t>обобщение</a:t>
                </a:r>
              </a:p>
            </p:txBody>
          </p:sp>
        </p:grp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1556792"/>
            <a:ext cx="504056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3200" b="1" i="1" dirty="0" smtClean="0">
                <a:solidFill>
                  <a:srgbClr val="000099"/>
                </a:solidFill>
              </a:rPr>
              <a:t>  </a:t>
            </a:r>
            <a:r>
              <a:rPr lang="ru-RU" alt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Система взаимоотношений: субъект-субъектные</a:t>
            </a:r>
          </a:p>
          <a:p>
            <a:r>
              <a:rPr lang="ru-RU" alt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alt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отрудничество</a:t>
            </a:r>
          </a:p>
          <a:p>
            <a:r>
              <a:rPr lang="ru-RU" alt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 </a:t>
            </a:r>
          </a:p>
          <a:p>
            <a:r>
              <a:rPr lang="ru-RU" alt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 в процессе познания.</a:t>
            </a:r>
          </a:p>
          <a:p>
            <a:endParaRPr lang="ru-RU" alt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523249" y="285728"/>
            <a:ext cx="609750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ТРИ КИТА 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ТМДО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293" y="1143000"/>
            <a:ext cx="3086904" cy="4878288"/>
          </a:xfrm>
          <a:noFill/>
        </p:spPr>
      </p:pic>
    </p:spTree>
    <p:extLst>
      <p:ext uri="{BB962C8B-B14F-4D97-AF65-F5344CB8AC3E}">
        <p14:creationId xmlns:p14="http://schemas.microsoft.com/office/powerpoint/2010/main" val="27985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84213" y="476672"/>
            <a:ext cx="7772400" cy="122413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ТМДО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772817"/>
            <a:ext cx="8572500" cy="367230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Глобальный характер  тем,  междисциплинарный подход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</a:t>
            </a:r>
            <a:r>
              <a:rPr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проблемности</a:t>
            </a:r>
            <a:endParaRPr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Проблемно-диалогические, исследовательские методы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всех форм  исследовательской активности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решение проблем и исследовательских задач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самостоятельности в познании</a:t>
            </a:r>
            <a:endParaRPr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5301207"/>
            <a:ext cx="8229600" cy="122341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Вступление человечества в информационную эпоху заставляет человека становиться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 сложным для того, чтобы соответствовать эпохе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16632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183562" cy="1050925"/>
          </a:xfrm>
        </p:spPr>
        <p:txBody>
          <a:bodyPr/>
          <a:lstStyle/>
          <a:p>
            <a:pPr algn="ctr">
              <a:defRPr/>
            </a:pPr>
            <a:r>
              <a:rPr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образовательной среды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484313"/>
            <a:ext cx="3932238" cy="3651250"/>
          </a:xfrm>
        </p:spPr>
        <p:txBody>
          <a:bodyPr/>
          <a:lstStyle/>
          <a:p>
            <a:pPr>
              <a:defRPr/>
            </a:pPr>
            <a:r>
              <a:rPr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когнитивная сложность </a:t>
            </a:r>
          </a:p>
          <a:p>
            <a:pPr>
              <a:defRPr/>
            </a:pPr>
            <a:r>
              <a:rPr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диалогичность</a:t>
            </a:r>
          </a:p>
          <a:p>
            <a:pPr>
              <a:defRPr/>
            </a:pPr>
            <a:r>
              <a:rPr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ценность творческой активности ребенка</a:t>
            </a:r>
            <a:endParaRPr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2" descr="E:\Documents and Settings\Админ\Рабочий стол\Мои документы 1\NATASHA\ФОТО для Презентаций\IMG_0985.JPG"/>
          <p:cNvPicPr>
            <a:picLocks noGrp="1" noChangeAspect="1" noChangeArrowheads="1"/>
          </p:cNvPicPr>
          <p:nvPr>
            <p:ph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484313"/>
            <a:ext cx="4535487" cy="3673475"/>
          </a:xfr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020" y="548680"/>
            <a:ext cx="8181975" cy="6902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Двойственность ТМДО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238895"/>
            <a:ext cx="4316412" cy="5430193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междисциплинарного обучения, разработанные  на основе одной из глобальных тем для каждого возраста, класса.</a:t>
            </a:r>
          </a:p>
          <a:p>
            <a:pPr>
              <a:defRPr/>
            </a:pPr>
            <a:r>
              <a:rPr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междисциплинарное обучение выступает как технология построения обучения нового типа и гибкой дифференциации учебных программ по отдельным предметам школьного курса.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Documents and Settings\Админ\Рабочий стол\Мои документы 1\NATASHA\ФОТО для Презентаций\Исслдеователи1.JPG"/>
          <p:cNvPicPr>
            <a:picLocks noGrp="1" noChangeAspect="1" noChangeArrowheads="1"/>
          </p:cNvPicPr>
          <p:nvPr>
            <p:ph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3932237" cy="294917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73616" cy="98343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400" dirty="0" smtClean="0"/>
              <a:t/>
            </a:r>
            <a:br>
              <a:rPr sz="2400" dirty="0" smtClean="0"/>
            </a:br>
            <a:r>
              <a:rPr sz="2400" dirty="0" smtClean="0"/>
              <a:t/>
            </a:r>
            <a:br>
              <a:rPr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ТМДО направлена на поддержку и развитие у детей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5" y="1412776"/>
            <a:ext cx="3888433" cy="506739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познавательной активности</a:t>
            </a:r>
          </a:p>
          <a:p>
            <a:pPr>
              <a:buFont typeface="Arial" charset="0"/>
              <a:buChar char="•"/>
              <a:defRPr/>
            </a:pPr>
            <a:r>
              <a:rPr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саморазвитии</a:t>
            </a:r>
          </a:p>
          <a:p>
            <a:pPr>
              <a:buFont typeface="Arial" charset="0"/>
              <a:buChar char="•"/>
              <a:defRPr/>
            </a:pPr>
            <a:r>
              <a:rPr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личности</a:t>
            </a:r>
          </a:p>
          <a:p>
            <a:pPr>
              <a:buFont typeface="Arial" charset="0"/>
              <a:buChar char="•"/>
              <a:defRPr/>
            </a:pPr>
            <a:r>
              <a:rPr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Интеллектуальных и творческих способностей</a:t>
            </a:r>
          </a:p>
          <a:p>
            <a:pPr>
              <a:buFont typeface="Arial" charset="0"/>
              <a:buChar char="•"/>
              <a:defRPr/>
            </a:pPr>
            <a:r>
              <a:rPr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и исследовательских умений</a:t>
            </a:r>
          </a:p>
          <a:p>
            <a:pPr>
              <a:buFont typeface="Arial" charset="0"/>
              <a:buChar char="•"/>
              <a:defRPr/>
            </a:pPr>
            <a:r>
              <a:rPr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r>
              <a:rPr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сотрудничеству и рефлексии</a:t>
            </a:r>
          </a:p>
          <a:p>
            <a:pPr>
              <a:buFont typeface="Arial" charset="0"/>
              <a:buChar char="•"/>
              <a:defRPr/>
            </a:pPr>
            <a:endParaRPr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endParaRPr dirty="0"/>
          </a:p>
        </p:txBody>
      </p:sp>
      <p:pic>
        <p:nvPicPr>
          <p:cNvPr id="29700" name="Picture 2" descr="D:\NATASHA\ФОТО для Презентаций\Работаем вмесие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1700808"/>
            <a:ext cx="4295775" cy="3600450"/>
          </a:xfr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 времени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340769"/>
            <a:ext cx="4176464" cy="4248472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Социальный «запрос на креативность» требует проведения дальнейших исследований с одной стороны, и применения наиболее успешных практик и технологий развития творческих способностей в школьном обучении, с другой.   </a:t>
            </a:r>
          </a:p>
          <a:p>
            <a:endParaRPr lang="ru-RU" dirty="0"/>
          </a:p>
        </p:txBody>
      </p:sp>
      <p:pic>
        <p:nvPicPr>
          <p:cNvPr id="3074" name="Picture 2" descr="E:\Documents and Settings\Админ\Рабочий стол\Мои документы 1\NATASHA\Мои Доклады\Доклады 2015-17\2018\Новоуральск\Экспозиция летних рабо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4248472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83562" cy="1152128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нужно ТМДО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2"/>
          </p:nvPr>
        </p:nvSpPr>
        <p:spPr>
          <a:xfrm>
            <a:off x="4644008" y="1412776"/>
            <a:ext cx="4032448" cy="438912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 2025 году нехватка специалистов, способных выполнять аналитическую и творческую работу может достигнуть 10 миллионов человек. 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Столько же людей могут оказаться невостребованными (10 млн.).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2025: от кадров к талантам»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Boston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Consulting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 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Futures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https://www.megamindweb.com/assets/img/2016/02/logo-01-6-2048x13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107639"/>
            <a:ext cx="3930650" cy="299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знак вопрос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64088" y="476672"/>
            <a:ext cx="1368152" cy="1008112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562" cy="10509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компетенции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4129658" cy="4389120"/>
          </a:xfrm>
        </p:spPr>
        <p:txBody>
          <a:bodyPr/>
          <a:lstStyle/>
          <a:p>
            <a:endParaRPr lang="ru-RU" sz="36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</a:t>
            </a:r>
            <a:endParaRPr lang="ru-RU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6" descr="E:\Documents and Settings\Админ\Рабочий стол\Мои документы 1\NATASHA\Мои Доклады\Новая папка\20161130_143418.jpg"/>
          <p:cNvPicPr>
            <a:picLocks noGrp="1"/>
          </p:cNvPicPr>
          <p:nvPr>
            <p:ph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3932237" cy="428447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83880" cy="105156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Исследование уровня развития интеллектуальных способностей, инициативности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будущих первоклассников г.Москвы (2018)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183562" cy="359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263" y="228600"/>
            <a:ext cx="7204075" cy="1143000"/>
          </a:xfrm>
        </p:spPr>
        <p:txBody>
          <a:bodyPr/>
          <a:lstStyle/>
          <a:p>
            <a:pPr algn="ctr">
              <a:defRPr/>
            </a:pPr>
            <a:r>
              <a:rPr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творческой одаренности А.М.Матюшкина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8463" y="1524000"/>
            <a:ext cx="5037137" cy="4495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sz="3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 одаренность детей</a:t>
            </a:r>
            <a:r>
              <a:rPr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творческий потенциал</a:t>
            </a: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общая предпосылка творческого развития человека. </a:t>
            </a:r>
          </a:p>
          <a:p>
            <a:pPr>
              <a:buFont typeface="Wingdings" pitchFamily="2" charset="2"/>
              <a:buChar char="Ø"/>
              <a:defRPr/>
            </a:pP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и </a:t>
            </a:r>
            <a:r>
              <a:rPr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</a:t>
            </a: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r>
              <a:rPr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</a:t>
            </a:r>
            <a:r>
              <a:rPr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соответствующих ему условий окружения. </a:t>
            </a:r>
          </a:p>
          <a:p>
            <a:pPr>
              <a:defRPr/>
            </a:pPr>
            <a:endParaRPr dirty="0"/>
          </a:p>
        </p:txBody>
      </p:sp>
      <p:pic>
        <p:nvPicPr>
          <p:cNvPr id="12292" name="Picture 4" descr="Matushk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6042" t="9174" r="20432" b="-4778"/>
          <a:stretch>
            <a:fillRect/>
          </a:stretch>
        </p:blipFill>
        <p:spPr>
          <a:xfrm>
            <a:off x="5795963" y="1844675"/>
            <a:ext cx="2663825" cy="289718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04075" cy="1143000"/>
          </a:xfrm>
        </p:spPr>
        <p:txBody>
          <a:bodyPr/>
          <a:lstStyle/>
          <a:p>
            <a:pPr algn="ctr">
              <a:defRPr/>
            </a:pP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творческой одаренности </a:t>
            </a:r>
            <a:r>
              <a:rPr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А.М.Матюшкина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628800"/>
            <a:ext cx="4536504" cy="4808984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общей характеристикой и структурным компонентом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потенциала </a:t>
            </a:r>
            <a:r>
              <a:rPr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познавательные потребности, составляющие психологическую основу доминирования познавательной мотивации у творческого (одаренного) ребенка.</a:t>
            </a:r>
          </a:p>
          <a:p>
            <a:pPr>
              <a:defRPr/>
            </a:pPr>
            <a:r>
              <a:rPr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доминирование выражается </a:t>
            </a:r>
            <a:r>
              <a:rPr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форме исследовательской (</a:t>
            </a:r>
            <a:r>
              <a:rPr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поисковой, творческой) </a:t>
            </a:r>
            <a:r>
              <a:rPr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активности.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dirty="0"/>
          </a:p>
        </p:txBody>
      </p:sp>
      <p:pic>
        <p:nvPicPr>
          <p:cNvPr id="13316" name="Picture 2" descr="D:\NATASHA\ФОТО для Презентаций\Работаем вмесие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060848"/>
            <a:ext cx="3484562" cy="30956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23648"/>
            <a:ext cx="6336704" cy="6363953"/>
          </a:xfrm>
        </p:spPr>
        <p:txBody>
          <a:bodyPr rtlCol="0">
            <a:normAutofit fontScale="77500" lnSpcReduction="20000"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sz="2000" dirty="0" smtClean="0"/>
              <a:t>        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творческой одаренности А.М.Матюшкина и модель развития одаренности в школьном обучении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Исследовательская (творческая) активность рассматривается в качестве внутреннего психологического условия творческого развития ребенка.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психолого-педагогических условий для развития высокой исследовательской активности одаренного ребенка - центральная задача на всех возрастных этапах обучения в школе.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Особенности построения содержания и методов обучения на каждой ступени образования направлены на то, чтобы </a:t>
            </a:r>
            <a:r>
              <a:rPr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высокая исследовательская активность ребенка, проявляемая им в разных формах, его повышенные познавательные возможности имели обильную «питательную среду» и были «востребованы» в процессе обучения в школе.</a:t>
            </a:r>
            <a:endParaRPr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dirty="0"/>
          </a:p>
        </p:txBody>
      </p:sp>
      <p:pic>
        <p:nvPicPr>
          <p:cNvPr id="14339" name="Содержимое 9" descr="http://teenterra.ru/fs/53c/ec4/preview.jpg?t=1377592500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59563" y="1773238"/>
            <a:ext cx="2160909" cy="3168650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549275"/>
            <a:ext cx="8183562" cy="10509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развития общей одаренности детей в условиях школьного обучения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487363"/>
            <a:ext cx="7772400" cy="4114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endParaRPr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dirty="0" smtClean="0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187450" y="2060575"/>
            <a:ext cx="7416800" cy="4321175"/>
            <a:chOff x="1701" y="1496"/>
            <a:chExt cx="9180" cy="4680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 flipV="1">
              <a:off x="2421" y="2216"/>
              <a:ext cx="3960" cy="34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1701" y="1496"/>
              <a:ext cx="9180" cy="4680"/>
              <a:chOff x="1701" y="1496"/>
              <a:chExt cx="9180" cy="4680"/>
            </a:xfrm>
          </p:grpSpPr>
          <p:sp>
            <p:nvSpPr>
              <p:cNvPr id="15367" name="Rectangle 7"/>
              <p:cNvSpPr>
                <a:spLocks noChangeArrowheads="1"/>
              </p:cNvSpPr>
              <p:nvPr/>
            </p:nvSpPr>
            <p:spPr bwMode="auto">
              <a:xfrm>
                <a:off x="2601" y="1496"/>
                <a:ext cx="1620" cy="1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400" i="1">
                    <a:solidFill>
                      <a:schemeClr val="accent2"/>
                    </a:solidFill>
                    <a:latin typeface="Tahoma" pitchFamily="34" charset="0"/>
                  </a:rPr>
                  <a:t>Атмосфера диалога, сотрудни-чества, творчества</a:t>
                </a:r>
                <a:endParaRPr lang="ru-RU" altLang="ru-RU" sz="1400">
                  <a:solidFill>
                    <a:schemeClr val="accent2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15368" name="Group 8"/>
              <p:cNvGrpSpPr>
                <a:grpSpLocks/>
              </p:cNvGrpSpPr>
              <p:nvPr/>
            </p:nvGrpSpPr>
            <p:grpSpPr bwMode="auto">
              <a:xfrm>
                <a:off x="1701" y="1676"/>
                <a:ext cx="9180" cy="4500"/>
                <a:chOff x="1701" y="1676"/>
                <a:chExt cx="9180" cy="4500"/>
              </a:xfrm>
            </p:grpSpPr>
            <p:grpSp>
              <p:nvGrpSpPr>
                <p:cNvPr id="15369" name="Group 9"/>
                <p:cNvGrpSpPr>
                  <a:grpSpLocks/>
                </p:cNvGrpSpPr>
                <p:nvPr/>
              </p:nvGrpSpPr>
              <p:grpSpPr bwMode="auto">
                <a:xfrm>
                  <a:off x="1701" y="1676"/>
                  <a:ext cx="9180" cy="4500"/>
                  <a:chOff x="1701" y="1674"/>
                  <a:chExt cx="9180" cy="4500"/>
                </a:xfrm>
              </p:grpSpPr>
              <p:sp>
                <p:nvSpPr>
                  <p:cNvPr id="1537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781" y="5634"/>
                    <a:ext cx="3960" cy="5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r>
                      <a:rPr lang="ru-RU" altLang="ru-RU" sz="1600">
                        <a:solidFill>
                          <a:schemeClr val="accent2"/>
                        </a:solidFill>
                        <a:latin typeface="Tahoma" pitchFamily="34" charset="0"/>
                      </a:rPr>
                      <a:t>Обогащенная, развивающая среда</a:t>
                    </a:r>
                  </a:p>
                </p:txBody>
              </p:sp>
              <p:sp>
                <p:nvSpPr>
                  <p:cNvPr id="1537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4734"/>
                    <a:ext cx="3240" cy="7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r>
                      <a:rPr lang="ru-RU" altLang="ru-RU" sz="1500" i="1">
                        <a:solidFill>
                          <a:schemeClr val="accent2"/>
                        </a:solidFill>
                        <a:latin typeface="Tahoma" pitchFamily="34" charset="0"/>
                      </a:rPr>
                      <a:t>Овладение средствами ИА, развитие ИУ</a:t>
                    </a:r>
                    <a:endParaRPr lang="ru-RU" altLang="ru-RU" sz="1500">
                      <a:solidFill>
                        <a:schemeClr val="accent2"/>
                      </a:solidFill>
                      <a:latin typeface="Tahoma" pitchFamily="34" charset="0"/>
                    </a:endParaRPr>
                  </a:p>
                </p:txBody>
              </p:sp>
              <p:sp>
                <p:nvSpPr>
                  <p:cNvPr id="15373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6381" y="1854"/>
                    <a:ext cx="4500" cy="5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r>
                      <a:rPr lang="ru-RU" altLang="ru-RU" sz="2000" b="1">
                        <a:solidFill>
                          <a:schemeClr val="accent2"/>
                        </a:solidFill>
                        <a:latin typeface="Tahoma" pitchFamily="34" charset="0"/>
                      </a:rPr>
                      <a:t>ИА</a:t>
                    </a:r>
                    <a:r>
                      <a:rPr lang="ru-RU" altLang="ru-RU" sz="2000">
                        <a:solidFill>
                          <a:schemeClr val="accent2"/>
                        </a:solidFill>
                        <a:latin typeface="Tahoma" pitchFamily="34" charset="0"/>
                      </a:rPr>
                      <a:t>  (исследовательская активность)</a:t>
                    </a:r>
                  </a:p>
                </p:txBody>
              </p:sp>
              <p:sp>
                <p:nvSpPr>
                  <p:cNvPr id="15374" name="Rectangle 1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61" y="3294"/>
                    <a:ext cx="3780" cy="9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r>
                      <a:rPr lang="ru-RU" altLang="ru-RU" sz="1400">
                        <a:solidFill>
                          <a:schemeClr val="accent2"/>
                        </a:solidFill>
                        <a:latin typeface="Tahoma" pitchFamily="34" charset="0"/>
                      </a:rPr>
                      <a:t>Возможность осуществления ИА, признание ценности творчества</a:t>
                    </a:r>
                    <a:r>
                      <a:rPr lang="ru-RU" altLang="ru-RU" sz="1400">
                        <a:latin typeface="Tahoma" pitchFamily="34" charset="0"/>
                      </a:rPr>
                      <a:t>  </a:t>
                    </a:r>
                  </a:p>
                </p:txBody>
              </p:sp>
              <p:sp>
                <p:nvSpPr>
                  <p:cNvPr id="1537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421" y="5634"/>
                    <a:ext cx="63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7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21" y="1674"/>
                    <a:ext cx="0" cy="39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77" name="Freeform 16"/>
                  <p:cNvSpPr>
                    <a:spLocks/>
                  </p:cNvSpPr>
                  <p:nvPr/>
                </p:nvSpPr>
                <p:spPr bwMode="auto">
                  <a:xfrm>
                    <a:off x="2445" y="2325"/>
                    <a:ext cx="3840" cy="3240"/>
                  </a:xfrm>
                  <a:custGeom>
                    <a:avLst/>
                    <a:gdLst>
                      <a:gd name="T0" fmla="*/ 0 w 3840"/>
                      <a:gd name="T1" fmla="*/ 3240 h 3240"/>
                      <a:gd name="T2" fmla="*/ 212 w 3840"/>
                      <a:gd name="T3" fmla="*/ 2529 h 3240"/>
                      <a:gd name="T4" fmla="*/ 556 w 3840"/>
                      <a:gd name="T5" fmla="*/ 2004 h 3240"/>
                      <a:gd name="T6" fmla="*/ 1057 w 3840"/>
                      <a:gd name="T7" fmla="*/ 2049 h 3240"/>
                      <a:gd name="T8" fmla="*/ 1325 w 3840"/>
                      <a:gd name="T9" fmla="*/ 2391 h 3240"/>
                      <a:gd name="T10" fmla="*/ 1376 w 3840"/>
                      <a:gd name="T11" fmla="*/ 2889 h 3240"/>
                      <a:gd name="T12" fmla="*/ 963 w 3840"/>
                      <a:gd name="T13" fmla="*/ 2937 h 3240"/>
                      <a:gd name="T14" fmla="*/ 654 w 3840"/>
                      <a:gd name="T15" fmla="*/ 2636 h 3240"/>
                      <a:gd name="T16" fmla="*/ 499 w 3840"/>
                      <a:gd name="T17" fmla="*/ 2154 h 3240"/>
                      <a:gd name="T18" fmla="*/ 613 w 3840"/>
                      <a:gd name="T19" fmla="*/ 1734 h 3240"/>
                      <a:gd name="T20" fmla="*/ 814 w 3840"/>
                      <a:gd name="T21" fmla="*/ 1493 h 3240"/>
                      <a:gd name="T22" fmla="*/ 1057 w 3840"/>
                      <a:gd name="T23" fmla="*/ 1329 h 3240"/>
                      <a:gd name="T24" fmla="*/ 1401 w 3840"/>
                      <a:gd name="T25" fmla="*/ 1284 h 3240"/>
                      <a:gd name="T26" fmla="*/ 1673 w 3840"/>
                      <a:gd name="T27" fmla="*/ 1344 h 3240"/>
                      <a:gd name="T28" fmla="*/ 2005 w 3840"/>
                      <a:gd name="T29" fmla="*/ 1614 h 3240"/>
                      <a:gd name="T30" fmla="*/ 2162 w 3840"/>
                      <a:gd name="T31" fmla="*/ 1944 h 3240"/>
                      <a:gd name="T32" fmla="*/ 2191 w 3840"/>
                      <a:gd name="T33" fmla="*/ 2304 h 3240"/>
                      <a:gd name="T34" fmla="*/ 2031 w 3840"/>
                      <a:gd name="T35" fmla="*/ 2479 h 3240"/>
                      <a:gd name="T36" fmla="*/ 1716 w 3840"/>
                      <a:gd name="T37" fmla="*/ 2469 h 3240"/>
                      <a:gd name="T38" fmla="*/ 1445 w 3840"/>
                      <a:gd name="T39" fmla="*/ 2210 h 3240"/>
                      <a:gd name="T40" fmla="*/ 1272 w 3840"/>
                      <a:gd name="T41" fmla="*/ 1894 h 3240"/>
                      <a:gd name="T42" fmla="*/ 1158 w 3840"/>
                      <a:gd name="T43" fmla="*/ 1419 h 3240"/>
                      <a:gd name="T44" fmla="*/ 1215 w 3840"/>
                      <a:gd name="T45" fmla="*/ 1089 h 3240"/>
                      <a:gd name="T46" fmla="*/ 1473 w 3840"/>
                      <a:gd name="T47" fmla="*/ 729 h 3240"/>
                      <a:gd name="T48" fmla="*/ 1788 w 3840"/>
                      <a:gd name="T49" fmla="*/ 579 h 3240"/>
                      <a:gd name="T50" fmla="*/ 2089 w 3840"/>
                      <a:gd name="T51" fmla="*/ 549 h 3240"/>
                      <a:gd name="T52" fmla="*/ 2490 w 3840"/>
                      <a:gd name="T53" fmla="*/ 624 h 3240"/>
                      <a:gd name="T54" fmla="*/ 2920 w 3840"/>
                      <a:gd name="T55" fmla="*/ 894 h 3240"/>
                      <a:gd name="T56" fmla="*/ 3222 w 3840"/>
                      <a:gd name="T57" fmla="*/ 1479 h 3240"/>
                      <a:gd name="T58" fmla="*/ 3092 w 3840"/>
                      <a:gd name="T59" fmla="*/ 1869 h 3240"/>
                      <a:gd name="T60" fmla="*/ 2706 w 3840"/>
                      <a:gd name="T61" fmla="*/ 1884 h 3240"/>
                      <a:gd name="T62" fmla="*/ 2190 w 3840"/>
                      <a:gd name="T63" fmla="*/ 1449 h 3240"/>
                      <a:gd name="T64" fmla="*/ 1974 w 3840"/>
                      <a:gd name="T65" fmla="*/ 729 h 3240"/>
                      <a:gd name="T66" fmla="*/ 2117 w 3840"/>
                      <a:gd name="T67" fmla="*/ 294 h 3240"/>
                      <a:gd name="T68" fmla="*/ 2490 w 3840"/>
                      <a:gd name="T69" fmla="*/ 129 h 3240"/>
                      <a:gd name="T70" fmla="*/ 3206 w 3840"/>
                      <a:gd name="T71" fmla="*/ 159 h 3240"/>
                      <a:gd name="T72" fmla="*/ 3840 w 3840"/>
                      <a:gd name="T73" fmla="*/ 0 h 324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840"/>
                      <a:gd name="T112" fmla="*/ 0 h 3240"/>
                      <a:gd name="T113" fmla="*/ 3840 w 3840"/>
                      <a:gd name="T114" fmla="*/ 3240 h 324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840" h="3240">
                        <a:moveTo>
                          <a:pt x="0" y="3240"/>
                        </a:moveTo>
                        <a:cubicBezTo>
                          <a:pt x="33" y="3122"/>
                          <a:pt x="119" y="2735"/>
                          <a:pt x="212" y="2529"/>
                        </a:cubicBezTo>
                        <a:cubicBezTo>
                          <a:pt x="305" y="2323"/>
                          <a:pt x="416" y="2084"/>
                          <a:pt x="556" y="2004"/>
                        </a:cubicBezTo>
                        <a:cubicBezTo>
                          <a:pt x="696" y="1924"/>
                          <a:pt x="929" y="1985"/>
                          <a:pt x="1057" y="2049"/>
                        </a:cubicBezTo>
                        <a:cubicBezTo>
                          <a:pt x="1185" y="2113"/>
                          <a:pt x="1271" y="2251"/>
                          <a:pt x="1325" y="2391"/>
                        </a:cubicBezTo>
                        <a:cubicBezTo>
                          <a:pt x="1378" y="2531"/>
                          <a:pt x="1437" y="2799"/>
                          <a:pt x="1376" y="2889"/>
                        </a:cubicBezTo>
                        <a:cubicBezTo>
                          <a:pt x="1316" y="2981"/>
                          <a:pt x="1084" y="2979"/>
                          <a:pt x="963" y="2937"/>
                        </a:cubicBezTo>
                        <a:cubicBezTo>
                          <a:pt x="844" y="2894"/>
                          <a:pt x="732" y="2766"/>
                          <a:pt x="654" y="2636"/>
                        </a:cubicBezTo>
                        <a:cubicBezTo>
                          <a:pt x="577" y="2506"/>
                          <a:pt x="505" y="2304"/>
                          <a:pt x="499" y="2154"/>
                        </a:cubicBezTo>
                        <a:cubicBezTo>
                          <a:pt x="492" y="2004"/>
                          <a:pt x="561" y="1844"/>
                          <a:pt x="613" y="1734"/>
                        </a:cubicBezTo>
                        <a:cubicBezTo>
                          <a:pt x="666" y="1624"/>
                          <a:pt x="739" y="1560"/>
                          <a:pt x="814" y="1493"/>
                        </a:cubicBezTo>
                        <a:cubicBezTo>
                          <a:pt x="888" y="1427"/>
                          <a:pt x="959" y="1364"/>
                          <a:pt x="1057" y="1329"/>
                        </a:cubicBezTo>
                        <a:cubicBezTo>
                          <a:pt x="1156" y="1294"/>
                          <a:pt x="1299" y="1282"/>
                          <a:pt x="1401" y="1284"/>
                        </a:cubicBezTo>
                        <a:cubicBezTo>
                          <a:pt x="1503" y="1286"/>
                          <a:pt x="1573" y="1289"/>
                          <a:pt x="1673" y="1344"/>
                        </a:cubicBezTo>
                        <a:cubicBezTo>
                          <a:pt x="1775" y="1399"/>
                          <a:pt x="1923" y="1513"/>
                          <a:pt x="2005" y="1614"/>
                        </a:cubicBezTo>
                        <a:cubicBezTo>
                          <a:pt x="2086" y="1714"/>
                          <a:pt x="2132" y="1829"/>
                          <a:pt x="2162" y="1944"/>
                        </a:cubicBezTo>
                        <a:cubicBezTo>
                          <a:pt x="2193" y="2059"/>
                          <a:pt x="2213" y="2215"/>
                          <a:pt x="2191" y="2304"/>
                        </a:cubicBezTo>
                        <a:cubicBezTo>
                          <a:pt x="2169" y="2393"/>
                          <a:pt x="2110" y="2452"/>
                          <a:pt x="2031" y="2479"/>
                        </a:cubicBezTo>
                        <a:cubicBezTo>
                          <a:pt x="1952" y="2506"/>
                          <a:pt x="1815" y="2514"/>
                          <a:pt x="1716" y="2469"/>
                        </a:cubicBezTo>
                        <a:cubicBezTo>
                          <a:pt x="1619" y="2424"/>
                          <a:pt x="1520" y="2306"/>
                          <a:pt x="1445" y="2210"/>
                        </a:cubicBezTo>
                        <a:cubicBezTo>
                          <a:pt x="1371" y="2114"/>
                          <a:pt x="1320" y="2026"/>
                          <a:pt x="1272" y="1894"/>
                        </a:cubicBezTo>
                        <a:cubicBezTo>
                          <a:pt x="1225" y="1762"/>
                          <a:pt x="1167" y="1552"/>
                          <a:pt x="1158" y="1419"/>
                        </a:cubicBezTo>
                        <a:cubicBezTo>
                          <a:pt x="1148" y="1285"/>
                          <a:pt x="1162" y="1204"/>
                          <a:pt x="1215" y="1089"/>
                        </a:cubicBezTo>
                        <a:cubicBezTo>
                          <a:pt x="1268" y="974"/>
                          <a:pt x="1377" y="814"/>
                          <a:pt x="1473" y="729"/>
                        </a:cubicBezTo>
                        <a:cubicBezTo>
                          <a:pt x="1568" y="644"/>
                          <a:pt x="1686" y="609"/>
                          <a:pt x="1788" y="579"/>
                        </a:cubicBezTo>
                        <a:cubicBezTo>
                          <a:pt x="1890" y="549"/>
                          <a:pt x="1972" y="542"/>
                          <a:pt x="2089" y="549"/>
                        </a:cubicBezTo>
                        <a:cubicBezTo>
                          <a:pt x="2205" y="556"/>
                          <a:pt x="2351" y="567"/>
                          <a:pt x="2490" y="624"/>
                        </a:cubicBezTo>
                        <a:cubicBezTo>
                          <a:pt x="2628" y="681"/>
                          <a:pt x="2798" y="751"/>
                          <a:pt x="2920" y="894"/>
                        </a:cubicBezTo>
                        <a:cubicBezTo>
                          <a:pt x="3043" y="1037"/>
                          <a:pt x="3194" y="1317"/>
                          <a:pt x="3222" y="1479"/>
                        </a:cubicBezTo>
                        <a:cubicBezTo>
                          <a:pt x="3251" y="1641"/>
                          <a:pt x="3178" y="1802"/>
                          <a:pt x="3092" y="1869"/>
                        </a:cubicBezTo>
                        <a:cubicBezTo>
                          <a:pt x="3006" y="1936"/>
                          <a:pt x="2855" y="1954"/>
                          <a:pt x="2706" y="1884"/>
                        </a:cubicBezTo>
                        <a:cubicBezTo>
                          <a:pt x="2556" y="1814"/>
                          <a:pt x="2312" y="1641"/>
                          <a:pt x="2190" y="1449"/>
                        </a:cubicBezTo>
                        <a:cubicBezTo>
                          <a:pt x="2068" y="1257"/>
                          <a:pt x="1987" y="921"/>
                          <a:pt x="1974" y="729"/>
                        </a:cubicBezTo>
                        <a:cubicBezTo>
                          <a:pt x="1962" y="537"/>
                          <a:pt x="2031" y="394"/>
                          <a:pt x="2117" y="294"/>
                        </a:cubicBezTo>
                        <a:cubicBezTo>
                          <a:pt x="2203" y="194"/>
                          <a:pt x="2308" y="151"/>
                          <a:pt x="2490" y="129"/>
                        </a:cubicBezTo>
                        <a:cubicBezTo>
                          <a:pt x="2671" y="107"/>
                          <a:pt x="2981" y="181"/>
                          <a:pt x="3206" y="159"/>
                        </a:cubicBezTo>
                        <a:cubicBezTo>
                          <a:pt x="3431" y="137"/>
                          <a:pt x="3708" y="33"/>
                          <a:pt x="384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78" name="Rectangle 1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301" y="3114"/>
                    <a:ext cx="236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37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481" y="3474"/>
                    <a:ext cx="236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380" name="Rectangle 1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481" y="3834"/>
                    <a:ext cx="236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381" name="Rectangle 2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481" y="4194"/>
                    <a:ext cx="236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382" name="Rectangle 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761" y="2754"/>
                    <a:ext cx="236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383" name="Rectangle 2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861" y="3474"/>
                    <a:ext cx="236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384" name="Rectangle 2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221" y="3834"/>
                    <a:ext cx="236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385" name="Rectangle 2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81" y="4194"/>
                    <a:ext cx="236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386" name="Rectangle 2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01" y="4734"/>
                    <a:ext cx="236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387" name="Rectangle 2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141" y="4194"/>
                    <a:ext cx="236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388" name="Rectangle 2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501" y="4554"/>
                    <a:ext cx="236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389" name="Rectangle 2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681" y="4914"/>
                    <a:ext cx="236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390" name="Rectangle 2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681" y="5274"/>
                    <a:ext cx="236" cy="23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 sz="240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5370" name="Rectangle 30"/>
                <p:cNvSpPr>
                  <a:spLocks noChangeArrowheads="1"/>
                </p:cNvSpPr>
                <p:nvPr/>
              </p:nvSpPr>
              <p:spPr bwMode="auto">
                <a:xfrm>
                  <a:off x="3681" y="3651"/>
                  <a:ext cx="432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ru-RU" altLang="ru-RU" sz="1200">
                      <a:latin typeface="Tahoma" pitchFamily="34" charset="0"/>
                    </a:rPr>
                    <a:t> </a:t>
                  </a:r>
                  <a:r>
                    <a:rPr lang="ru-RU" altLang="ru-RU" b="1">
                      <a:solidFill>
                        <a:schemeClr val="accent2"/>
                      </a:solidFill>
                      <a:latin typeface="Tahoma" pitchFamily="34" charset="0"/>
                    </a:rPr>
                    <a:t>ИП</a:t>
                  </a:r>
                  <a:r>
                    <a:rPr lang="ru-RU" altLang="ru-RU">
                      <a:solidFill>
                        <a:schemeClr val="accent2"/>
                      </a:solidFill>
                      <a:latin typeface="Tahoma" pitchFamily="34" charset="0"/>
                    </a:rPr>
                    <a:t>    (исследовательская позиция)</a:t>
                  </a:r>
                </a:p>
              </p:txBody>
            </p:sp>
          </p:grpSp>
        </p:grpSp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1320</TotalTime>
  <Words>685</Words>
  <Application>Microsoft Office PowerPoint</Application>
  <PresentationFormat>Экран (4:3)</PresentationFormat>
  <Paragraphs>147</Paragraphs>
  <Slides>23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Aharoni</vt:lpstr>
      <vt:lpstr>Arial</vt:lpstr>
      <vt:lpstr>Arial Black</vt:lpstr>
      <vt:lpstr>Arial Narrow</vt:lpstr>
      <vt:lpstr>Book Antiqua</vt:lpstr>
      <vt:lpstr>Calibri</vt:lpstr>
      <vt:lpstr>Tahoma</vt:lpstr>
      <vt:lpstr>Times New Roman</vt:lpstr>
      <vt:lpstr>Verdana</vt:lpstr>
      <vt:lpstr>Wingdings</vt:lpstr>
      <vt:lpstr>Wingdings 2</vt:lpstr>
      <vt:lpstr>Аспект</vt:lpstr>
      <vt:lpstr>Принципы, цели, содержание творческого междисциплинарного обучения (ТМДО)</vt:lpstr>
      <vt:lpstr>Вступление человечества в информационную эпоху заставляет человека становиться  более сложным для того, чтобы соответствовать эпохе</vt:lpstr>
      <vt:lpstr>Зачем нужно ТМДО </vt:lpstr>
      <vt:lpstr>Ключевые компетенции  XXI века</vt:lpstr>
      <vt:lpstr>  Исследование уровня развития интеллектуальных способностей, инициативности и креативности будущих первоклассников г.Москвы (2018)</vt:lpstr>
      <vt:lpstr>Концепция творческой одаренности А.М.Матюшкина</vt:lpstr>
      <vt:lpstr>Концепция творческой одаренности А.М.Матюшкина</vt:lpstr>
      <vt:lpstr>Презентация PowerPoint</vt:lpstr>
      <vt:lpstr>Модель развития общей одаренности детей в условиях школьного обучения</vt:lpstr>
      <vt:lpstr>Что в фокусе обучения?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Тематическая междисциплинарная интеграция</vt:lpstr>
      <vt:lpstr>  ТРИ кита ТМДО </vt:lpstr>
      <vt:lpstr>«Нужно всемерно стремиться к тому, чтобы урок был цельным, подчиненным одной идее». В. В. Зеньковский </vt:lpstr>
      <vt:lpstr>Презентация PowerPoint</vt:lpstr>
      <vt:lpstr>Основные принципы обучения ТМДО</vt:lpstr>
      <vt:lpstr>Параметры образовательной среды</vt:lpstr>
      <vt:lpstr>Двойственность ТМДО</vt:lpstr>
      <vt:lpstr>                                 Система ТМДО направлена на поддержку и развитие у детей</vt:lpstr>
      <vt:lpstr>Вызов времени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Феномен киберсоциализации современной молодежи</dc:title>
  <dc:creator>Наташа</dc:creator>
  <cp:lastModifiedBy>neganova_ev</cp:lastModifiedBy>
  <cp:revision>92</cp:revision>
  <dcterms:created xsi:type="dcterms:W3CDTF">2011-06-19T16:22:08Z</dcterms:created>
  <dcterms:modified xsi:type="dcterms:W3CDTF">2019-02-07T10:28:25Z</dcterms:modified>
</cp:coreProperties>
</file>